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7"/>
  </p:notesMasterIdLst>
  <p:handoutMasterIdLst>
    <p:handoutMasterId r:id="rId28"/>
  </p:handoutMasterIdLst>
  <p:sldIdLst>
    <p:sldId id="303" r:id="rId4"/>
    <p:sldId id="397" r:id="rId5"/>
    <p:sldId id="436" r:id="rId6"/>
    <p:sldId id="451" r:id="rId7"/>
    <p:sldId id="452" r:id="rId8"/>
    <p:sldId id="304" r:id="rId9"/>
    <p:sldId id="438" r:id="rId10"/>
    <p:sldId id="442" r:id="rId11"/>
    <p:sldId id="443" r:id="rId12"/>
    <p:sldId id="337" r:id="rId13"/>
    <p:sldId id="441" r:id="rId14"/>
    <p:sldId id="446" r:id="rId15"/>
    <p:sldId id="338" r:id="rId16"/>
    <p:sldId id="339" r:id="rId17"/>
    <p:sldId id="447" r:id="rId18"/>
    <p:sldId id="449" r:id="rId19"/>
    <p:sldId id="448" r:id="rId20"/>
    <p:sldId id="417" r:id="rId21"/>
    <p:sldId id="418" r:id="rId22"/>
    <p:sldId id="374" r:id="rId23"/>
    <p:sldId id="273" r:id="rId24"/>
    <p:sldId id="375" r:id="rId25"/>
    <p:sldId id="265" r:id="rId26"/>
  </p:sldIdLst>
  <p:sldSz cx="12190413"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5">
          <p15:clr>
            <a:srgbClr val="A4A3A4"/>
          </p15:clr>
        </p15:guide>
        <p15:guide id="2" pos="3902">
          <p15:clr>
            <a:srgbClr val="A4A3A4"/>
          </p15:clr>
        </p15:guide>
      </p15:sldGuideLst>
    </p:ext>
    <p:ext uri="{2D200454-40CA-4A62-9FC3-DE9A4176ACB9}">
      <p15:notesGuideLst xmlns:p15="http://schemas.microsoft.com/office/powerpoint/2012/main">
        <p15:guide id="1" orient="horz" pos="2953">
          <p15:clr>
            <a:srgbClr val="A4A3A4"/>
          </p15:clr>
        </p15:guide>
        <p15:guide id="2" pos="219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A42C"/>
    <a:srgbClr val="FFFFFF"/>
    <a:srgbClr val="F57B17"/>
    <a:srgbClr val="60A72B"/>
    <a:srgbClr val="358123"/>
    <a:srgbClr val="3E9729"/>
    <a:srgbClr val="FFD13F"/>
    <a:srgbClr val="66B12D"/>
    <a:srgbClr val="FFCE33"/>
    <a:srgbClr val="D19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03" autoAdjust="0"/>
    <p:restoredTop sz="94660"/>
  </p:normalViewPr>
  <p:slideViewPr>
    <p:cSldViewPr>
      <p:cViewPr varScale="1">
        <p:scale>
          <a:sx n="70" d="100"/>
          <a:sy n="70" d="100"/>
        </p:scale>
        <p:origin x="390" y="66"/>
      </p:cViewPr>
      <p:guideLst>
        <p:guide orient="horz" pos="2215"/>
        <p:guide pos="3902"/>
      </p:guideLst>
    </p:cSldViewPr>
  </p:slideViewPr>
  <p:notesTextViewPr>
    <p:cViewPr>
      <p:scale>
        <a:sx n="150" d="100"/>
        <a:sy n="150" d="100"/>
      </p:scale>
      <p:origin x="0" y="0"/>
    </p:cViewPr>
  </p:notesTextViewPr>
  <p:sorterViewPr>
    <p:cViewPr>
      <p:scale>
        <a:sx n="50" d="100"/>
        <a:sy n="50" d="100"/>
      </p:scale>
      <p:origin x="0" y="0"/>
    </p:cViewPr>
  </p:sorterViewPr>
  <p:notesViewPr>
    <p:cSldViewPr>
      <p:cViewPr varScale="1">
        <p:scale>
          <a:sx n="54" d="100"/>
          <a:sy n="54" d="100"/>
        </p:scale>
        <p:origin x="-2928" y="-84"/>
      </p:cViewPr>
      <p:guideLst>
        <p:guide orient="horz" pos="2953"/>
        <p:guide pos="219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290C00-1514-4024-8FA0-F8E702F5CDC7}" type="datetimeFigureOut">
              <a:rPr lang="zh-CN" altLang="en-US" smtClean="0"/>
              <a:t>2023/9/2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E9BB9E-F9A5-4DC3-9B29-901E24489E43}" type="slidenum">
              <a:rPr lang="zh-CN" altLang="en-US" smtClean="0"/>
              <a:t>‹#›</a:t>
            </a:fld>
            <a:endParaRPr lang="zh-CN" altLang="en-US"/>
          </a:p>
        </p:txBody>
      </p:sp>
    </p:spTree>
    <p:extLst>
      <p:ext uri="{BB962C8B-B14F-4D97-AF65-F5344CB8AC3E}">
        <p14:creationId xmlns:p14="http://schemas.microsoft.com/office/powerpoint/2010/main" val="4128300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t>2023/9/2</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t>‹#›</a:t>
            </a:fld>
            <a:endParaRPr lang="zh-CN" altLang="en-US"/>
          </a:p>
        </p:txBody>
      </p:sp>
    </p:spTree>
    <p:extLst>
      <p:ext uri="{BB962C8B-B14F-4D97-AF65-F5344CB8AC3E}">
        <p14:creationId xmlns:p14="http://schemas.microsoft.com/office/powerpoint/2010/main" val="204111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a:t>
            </a:fld>
            <a:endParaRPr lang="zh-CN" altLang="en-US"/>
          </a:p>
        </p:txBody>
      </p:sp>
    </p:spTree>
    <p:extLst>
      <p:ext uri="{BB962C8B-B14F-4D97-AF65-F5344CB8AC3E}">
        <p14:creationId xmlns:p14="http://schemas.microsoft.com/office/powerpoint/2010/main" val="345703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15</a:t>
            </a:fld>
            <a:endParaRPr lang="zh-CN" altLang="en-US"/>
          </a:p>
        </p:txBody>
      </p:sp>
    </p:spTree>
    <p:extLst>
      <p:ext uri="{BB962C8B-B14F-4D97-AF65-F5344CB8AC3E}">
        <p14:creationId xmlns:p14="http://schemas.microsoft.com/office/powerpoint/2010/main" val="1094023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147A23-5BA8-44CE-9215-79B767159C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01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17</a:t>
            </a:fld>
            <a:endParaRPr lang="zh-CN" altLang="en-US"/>
          </a:p>
        </p:txBody>
      </p:sp>
    </p:spTree>
    <p:extLst>
      <p:ext uri="{BB962C8B-B14F-4D97-AF65-F5344CB8AC3E}">
        <p14:creationId xmlns:p14="http://schemas.microsoft.com/office/powerpoint/2010/main" val="2846414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147A23-5BA8-44CE-9215-79B767159C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9017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147A23-5BA8-44CE-9215-79B767159C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98712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20</a:t>
            </a:fld>
            <a:endParaRPr lang="zh-CN" altLang="en-US"/>
          </a:p>
        </p:txBody>
      </p:sp>
    </p:spTree>
    <p:extLst>
      <p:ext uri="{BB962C8B-B14F-4D97-AF65-F5344CB8AC3E}">
        <p14:creationId xmlns:p14="http://schemas.microsoft.com/office/powerpoint/2010/main" val="258205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21</a:t>
            </a:fld>
            <a:endParaRPr lang="zh-CN" altLang="en-US"/>
          </a:p>
        </p:txBody>
      </p:sp>
    </p:spTree>
    <p:extLst>
      <p:ext uri="{BB962C8B-B14F-4D97-AF65-F5344CB8AC3E}">
        <p14:creationId xmlns:p14="http://schemas.microsoft.com/office/powerpoint/2010/main" val="449416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22</a:t>
            </a:fld>
            <a:endParaRPr lang="zh-CN" altLang="en-US"/>
          </a:p>
        </p:txBody>
      </p:sp>
    </p:spTree>
    <p:extLst>
      <p:ext uri="{BB962C8B-B14F-4D97-AF65-F5344CB8AC3E}">
        <p14:creationId xmlns:p14="http://schemas.microsoft.com/office/powerpoint/2010/main" val="3624724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23</a:t>
            </a:fld>
            <a:endParaRPr lang="zh-CN" altLang="en-US"/>
          </a:p>
        </p:txBody>
      </p:sp>
    </p:spTree>
    <p:extLst>
      <p:ext uri="{BB962C8B-B14F-4D97-AF65-F5344CB8AC3E}">
        <p14:creationId xmlns:p14="http://schemas.microsoft.com/office/powerpoint/2010/main" val="301197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2</a:t>
            </a:fld>
            <a:endParaRPr lang="zh-CN" altLang="en-US"/>
          </a:p>
        </p:txBody>
      </p:sp>
    </p:spTree>
    <p:extLst>
      <p:ext uri="{BB962C8B-B14F-4D97-AF65-F5344CB8AC3E}">
        <p14:creationId xmlns:p14="http://schemas.microsoft.com/office/powerpoint/2010/main" val="26328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6</a:t>
            </a:fld>
            <a:endParaRPr lang="zh-CN" altLang="en-US"/>
          </a:p>
        </p:txBody>
      </p:sp>
    </p:spTree>
    <p:extLst>
      <p:ext uri="{BB962C8B-B14F-4D97-AF65-F5344CB8AC3E}">
        <p14:creationId xmlns:p14="http://schemas.microsoft.com/office/powerpoint/2010/main" val="250191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147A23-5BA8-44CE-9215-79B767159C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85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147A23-5BA8-44CE-9215-79B767159C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505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10</a:t>
            </a:fld>
            <a:endParaRPr lang="zh-CN" altLang="en-US"/>
          </a:p>
        </p:txBody>
      </p:sp>
    </p:spTree>
    <p:extLst>
      <p:ext uri="{BB962C8B-B14F-4D97-AF65-F5344CB8AC3E}">
        <p14:creationId xmlns:p14="http://schemas.microsoft.com/office/powerpoint/2010/main" val="144188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11</a:t>
            </a:fld>
            <a:endParaRPr lang="zh-CN" altLang="en-US"/>
          </a:p>
        </p:txBody>
      </p:sp>
    </p:spTree>
    <p:extLst>
      <p:ext uri="{BB962C8B-B14F-4D97-AF65-F5344CB8AC3E}">
        <p14:creationId xmlns:p14="http://schemas.microsoft.com/office/powerpoint/2010/main" val="2341810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13</a:t>
            </a:fld>
            <a:endParaRPr lang="zh-CN" altLang="en-US"/>
          </a:p>
        </p:txBody>
      </p:sp>
    </p:spTree>
    <p:extLst>
      <p:ext uri="{BB962C8B-B14F-4D97-AF65-F5344CB8AC3E}">
        <p14:creationId xmlns:p14="http://schemas.microsoft.com/office/powerpoint/2010/main" val="3798706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14</a:t>
            </a:fld>
            <a:endParaRPr lang="zh-CN" altLang="en-US"/>
          </a:p>
        </p:txBody>
      </p:sp>
    </p:spTree>
    <p:extLst>
      <p:ext uri="{BB962C8B-B14F-4D97-AF65-F5344CB8AC3E}">
        <p14:creationId xmlns:p14="http://schemas.microsoft.com/office/powerpoint/2010/main" val="5848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39"/>
            <a:ext cx="10768198"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2023/9/2</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2413"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2413"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5" name="页脚占位符 4"/>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4013"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4013"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5" name="页脚占位符 4"/>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4013"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4013"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5" name="页脚占位符 4"/>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4013"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0013"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6" name="页脚占位符 5"/>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4012"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0613" y="1681163"/>
            <a:ext cx="51831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0613" y="2505075"/>
            <a:ext cx="51831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8" name="页脚占位符 7"/>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4013"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4" name="页脚占位符 3"/>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3" name="页脚占位符 2"/>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061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6" name="页脚占位符 5"/>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0612"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6" name="页脚占位符 5"/>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4013"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4013"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5" name="页脚占位符 4"/>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7313"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02A51FA-94C6-4FBE-9ACD-9006166E75CB}" type="datetimeFigureOut">
              <a:rPr lang="zh-CN" altLang="en-US" smtClean="0"/>
              <a:t>2023/9/2</a:t>
            </a:fld>
            <a:endParaRPr lang="zh-CN" altLang="en-US"/>
          </a:p>
        </p:txBody>
      </p:sp>
      <p:sp>
        <p:nvSpPr>
          <p:cNvPr id="5" name="页脚占位符 4"/>
          <p:cNvSpPr>
            <a:spLocks noGrp="1"/>
          </p:cNvSpPr>
          <p:nvPr>
            <p:ph type="ftr" sz="quarter" idx="11"/>
          </p:nvPr>
        </p:nvSpPr>
        <p:spPr>
          <a:xfrm>
            <a:off x="4038600" y="6356350"/>
            <a:ext cx="4113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013" y="6356350"/>
            <a:ext cx="2743200" cy="365125"/>
          </a:xfrm>
          <a:prstGeom prst="rect">
            <a:avLst/>
          </a:prstGeom>
        </p:spPr>
        <p:txBody>
          <a:bodyPr/>
          <a:lstStyle/>
          <a:p>
            <a:fld id="{B8C30E21-3FC6-434E-A95F-53B4437B75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12695" y="1600201"/>
            <a:ext cx="721054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1"/>
            <a:ext cx="721266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8" name="页脚占位符 7"/>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4" name="页脚占位符 3"/>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3" name="页脚占位符 2"/>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2023/9/2</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C:\Users\user\Desktop\sy_67815979947.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1991" b="18330"/>
          <a:stretch>
            <a:fillRect/>
          </a:stretch>
        </p:blipFill>
        <p:spPr bwMode="auto">
          <a:xfrm>
            <a:off x="-26741" y="-1"/>
            <a:ext cx="12217154"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26741" y="-2"/>
            <a:ext cx="6108577" cy="6858001"/>
          </a:xfrm>
          <a:prstGeom prst="rect">
            <a:avLst/>
          </a:prstGeom>
          <a:gradFill>
            <a:gsLst>
              <a:gs pos="46000">
                <a:schemeClr val="bg1">
                  <a:alpha val="89000"/>
                </a:schemeClr>
              </a:gs>
              <a:gs pos="99167">
                <a:schemeClr val="bg1">
                  <a:alpha val="0"/>
                </a:schemeClr>
              </a:gs>
              <a:gs pos="7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2" descr="C:\Users\user\Desktop\sy_67815979947.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1991" b="18330"/>
          <a:stretch>
            <a:fillRect/>
          </a:stretch>
        </p:blipFill>
        <p:spPr bwMode="auto">
          <a:xfrm>
            <a:off x="-26741" y="0"/>
            <a:ext cx="12217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nvSpPr>
        <p:spPr>
          <a:xfrm>
            <a:off x="-56507" y="-61292"/>
            <a:ext cx="12246920" cy="6971906"/>
          </a:xfrm>
          <a:prstGeom prst="rect">
            <a:avLst/>
          </a:prstGeom>
          <a:gradFill>
            <a:gsLst>
              <a:gs pos="0">
                <a:schemeClr val="bg1"/>
              </a:gs>
              <a:gs pos="100000">
                <a:schemeClr val="bg1">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C:\Users\user\Desktop\sy_67815979947.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1991" b="18330"/>
          <a:stretch>
            <a:fillRect/>
          </a:stretch>
        </p:blipFill>
        <p:spPr bwMode="auto">
          <a:xfrm>
            <a:off x="-26741" y="0"/>
            <a:ext cx="12217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18407" y="-61292"/>
            <a:ext cx="12227870" cy="6971906"/>
          </a:xfrm>
          <a:prstGeom prst="rect">
            <a:avLst/>
          </a:prstGeom>
          <a:gradFill>
            <a:gsLst>
              <a:gs pos="0">
                <a:schemeClr val="bg1"/>
              </a:gs>
              <a:gs pos="100000">
                <a:schemeClr val="bg1">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userDrawn="1"/>
        </p:nvCxnSpPr>
        <p:spPr>
          <a:xfrm>
            <a:off x="1896821" y="764704"/>
            <a:ext cx="9081034" cy="0"/>
          </a:xfrm>
          <a:prstGeom prst="line">
            <a:avLst/>
          </a:prstGeom>
          <a:ln w="19050">
            <a:solidFill>
              <a:srgbClr val="3E9729"/>
            </a:solidFill>
          </a:ln>
        </p:spPr>
        <p:style>
          <a:lnRef idx="1">
            <a:schemeClr val="accent1"/>
          </a:lnRef>
          <a:fillRef idx="0">
            <a:schemeClr val="accent1"/>
          </a:fillRef>
          <a:effectRef idx="0">
            <a:schemeClr val="accent1"/>
          </a:effectRef>
          <a:fontRef idx="minor">
            <a:schemeClr val="tx1"/>
          </a:fontRef>
        </p:style>
      </p:cxnSp>
      <p:sp>
        <p:nvSpPr>
          <p:cNvPr id="14" name="KSO_Shape"/>
          <p:cNvSpPr/>
          <p:nvPr userDrawn="1"/>
        </p:nvSpPr>
        <p:spPr bwMode="auto">
          <a:xfrm rot="13234904">
            <a:off x="11104453" y="121858"/>
            <a:ext cx="227826" cy="719450"/>
          </a:xfrm>
          <a:custGeom>
            <a:avLst/>
            <a:gdLst>
              <a:gd name="T0" fmla="*/ 14720 w 361950"/>
              <a:gd name="T1" fmla="*/ 4915236 h 1141413"/>
              <a:gd name="T2" fmla="*/ 1663305 w 361950"/>
              <a:gd name="T3" fmla="*/ 4915236 h 1141413"/>
              <a:gd name="T4" fmla="*/ 1663305 w 361950"/>
              <a:gd name="T5" fmla="*/ 5306391 h 1141413"/>
              <a:gd name="T6" fmla="*/ 14720 w 361950"/>
              <a:gd name="T7" fmla="*/ 5306391 h 1141413"/>
              <a:gd name="T8" fmla="*/ 1108863 w 361950"/>
              <a:gd name="T9" fmla="*/ 1768031 h 1141413"/>
              <a:gd name="T10" fmla="*/ 1108863 w 361950"/>
              <a:gd name="T11" fmla="*/ 4732908 h 1141413"/>
              <a:gd name="T12" fmla="*/ 1492863 w 361950"/>
              <a:gd name="T13" fmla="*/ 4732908 h 1141413"/>
              <a:gd name="T14" fmla="*/ 1492863 w 361950"/>
              <a:gd name="T15" fmla="*/ 1768031 h 1141413"/>
              <a:gd name="T16" fmla="*/ 258808 w 361950"/>
              <a:gd name="T17" fmla="*/ 1768031 h 1141413"/>
              <a:gd name="T18" fmla="*/ 258808 w 361950"/>
              <a:gd name="T19" fmla="*/ 4732908 h 1141413"/>
              <a:gd name="T20" fmla="*/ 570213 w 361950"/>
              <a:gd name="T21" fmla="*/ 4732908 h 1141413"/>
              <a:gd name="T22" fmla="*/ 570213 w 361950"/>
              <a:gd name="T23" fmla="*/ 1768031 h 1141413"/>
              <a:gd name="T24" fmla="*/ 0 w 361950"/>
              <a:gd name="T25" fmla="*/ 1667934 h 1141413"/>
              <a:gd name="T26" fmla="*/ 1678025 w 361950"/>
              <a:gd name="T27" fmla="*/ 1667934 h 1141413"/>
              <a:gd name="T28" fmla="*/ 1678025 w 361950"/>
              <a:gd name="T29" fmla="*/ 4834057 h 1141413"/>
              <a:gd name="T30" fmla="*/ 0 w 361950"/>
              <a:gd name="T31" fmla="*/ 4834057 h 1141413"/>
              <a:gd name="T32" fmla="*/ 664070 w 361950"/>
              <a:gd name="T33" fmla="*/ 793555 h 1141413"/>
              <a:gd name="T34" fmla="*/ 312087 w 361950"/>
              <a:gd name="T35" fmla="*/ 1434225 h 1141413"/>
              <a:gd name="T36" fmla="*/ 1386953 w 361950"/>
              <a:gd name="T37" fmla="*/ 1434225 h 1141413"/>
              <a:gd name="T38" fmla="*/ 1099063 w 361950"/>
              <a:gd name="T39" fmla="*/ 793555 h 1141413"/>
              <a:gd name="T40" fmla="*/ 570562 w 361950"/>
              <a:gd name="T41" fmla="*/ 634700 h 1141413"/>
              <a:gd name="T42" fmla="*/ 1200978 w 361950"/>
              <a:gd name="T43" fmla="*/ 634700 h 1141413"/>
              <a:gd name="T44" fmla="*/ 1633867 w 361950"/>
              <a:gd name="T45" fmla="*/ 1594132 h 1141413"/>
              <a:gd name="T46" fmla="*/ 44158 w 361950"/>
              <a:gd name="T47" fmla="*/ 1594132 h 1141413"/>
              <a:gd name="T48" fmla="*/ 919972 w 361950"/>
              <a:gd name="T49" fmla="*/ 0 h 1141413"/>
              <a:gd name="T50" fmla="*/ 1155483 w 361950"/>
              <a:gd name="T51" fmla="*/ 523999 h 1141413"/>
              <a:gd name="T52" fmla="*/ 632938 w 361950"/>
              <a:gd name="T53" fmla="*/ 523999 h 11414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950" h="1141413">
                <a:moveTo>
                  <a:pt x="3175" y="1057275"/>
                </a:moveTo>
                <a:lnTo>
                  <a:pt x="358775" y="1057275"/>
                </a:lnTo>
                <a:lnTo>
                  <a:pt x="358775" y="1141413"/>
                </a:lnTo>
                <a:lnTo>
                  <a:pt x="3175" y="1141413"/>
                </a:lnTo>
                <a:lnTo>
                  <a:pt x="3175" y="1057275"/>
                </a:lnTo>
                <a:close/>
                <a:moveTo>
                  <a:pt x="239182" y="380306"/>
                </a:moveTo>
                <a:lnTo>
                  <a:pt x="239182" y="1018056"/>
                </a:lnTo>
                <a:lnTo>
                  <a:pt x="322011" y="1018056"/>
                </a:lnTo>
                <a:lnTo>
                  <a:pt x="322011" y="380306"/>
                </a:lnTo>
                <a:lnTo>
                  <a:pt x="239182" y="380306"/>
                </a:lnTo>
                <a:close/>
                <a:moveTo>
                  <a:pt x="55825" y="380306"/>
                </a:moveTo>
                <a:lnTo>
                  <a:pt x="55825" y="1018056"/>
                </a:lnTo>
                <a:lnTo>
                  <a:pt x="122995" y="1018056"/>
                </a:lnTo>
                <a:lnTo>
                  <a:pt x="122995" y="380306"/>
                </a:lnTo>
                <a:lnTo>
                  <a:pt x="55825" y="380306"/>
                </a:lnTo>
                <a:close/>
                <a:moveTo>
                  <a:pt x="0" y="358775"/>
                </a:moveTo>
                <a:lnTo>
                  <a:pt x="361950" y="358775"/>
                </a:lnTo>
                <a:lnTo>
                  <a:pt x="361950" y="1039813"/>
                </a:lnTo>
                <a:lnTo>
                  <a:pt x="0" y="1039813"/>
                </a:lnTo>
                <a:lnTo>
                  <a:pt x="0" y="358775"/>
                </a:lnTo>
                <a:close/>
                <a:moveTo>
                  <a:pt x="143240" y="170695"/>
                </a:moveTo>
                <a:lnTo>
                  <a:pt x="67317" y="308504"/>
                </a:lnTo>
                <a:lnTo>
                  <a:pt x="299166" y="308504"/>
                </a:lnTo>
                <a:lnTo>
                  <a:pt x="237068" y="170695"/>
                </a:lnTo>
                <a:lnTo>
                  <a:pt x="143240" y="170695"/>
                </a:lnTo>
                <a:close/>
                <a:moveTo>
                  <a:pt x="123070" y="136525"/>
                </a:moveTo>
                <a:lnTo>
                  <a:pt x="259051" y="136525"/>
                </a:lnTo>
                <a:lnTo>
                  <a:pt x="352425" y="342900"/>
                </a:lnTo>
                <a:lnTo>
                  <a:pt x="9525" y="342900"/>
                </a:lnTo>
                <a:lnTo>
                  <a:pt x="123070" y="136525"/>
                </a:lnTo>
                <a:close/>
                <a:moveTo>
                  <a:pt x="198438" y="0"/>
                </a:moveTo>
                <a:lnTo>
                  <a:pt x="249238" y="112713"/>
                </a:lnTo>
                <a:lnTo>
                  <a:pt x="136525" y="112713"/>
                </a:lnTo>
                <a:lnTo>
                  <a:pt x="198438" y="0"/>
                </a:lnTo>
                <a:close/>
              </a:path>
            </a:pathLst>
          </a:custGeom>
          <a:solidFill>
            <a:srgbClr val="3E9729"/>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pic>
        <p:nvPicPr>
          <p:cNvPr id="11" name="图片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0" y="-503484"/>
            <a:ext cx="2449389" cy="1660686"/>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0-#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3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96" r="11740"/>
          <a:stretch>
            <a:fillRect/>
          </a:stretch>
        </p:blipFill>
        <p:spPr bwMode="auto">
          <a:xfrm>
            <a:off x="-39738" y="5992453"/>
            <a:ext cx="1244120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52455">
            <a:off x="-562345" y="-452414"/>
            <a:ext cx="3603774" cy="2443358"/>
          </a:xfrm>
          <a:prstGeom prst="rect">
            <a:avLst/>
          </a:prstGeom>
        </p:spPr>
      </p:pic>
      <p:sp>
        <p:nvSpPr>
          <p:cNvPr id="27" name="文本框 3"/>
          <p:cNvSpPr txBox="1"/>
          <p:nvPr/>
        </p:nvSpPr>
        <p:spPr>
          <a:xfrm>
            <a:off x="5889669" y="3592458"/>
            <a:ext cx="5472609" cy="645160"/>
          </a:xfrm>
          <a:prstGeom prst="rect">
            <a:avLst/>
          </a:prstGeom>
          <a:noFill/>
          <a:effectLst/>
        </p:spPr>
        <p:txBody>
          <a:bodyPr wrap="square" rtlCol="0">
            <a:spAutoFit/>
          </a:bodyPr>
          <a:lstStyle/>
          <a:p>
            <a:pPr algn="ctr"/>
            <a:r>
              <a:rPr lang="zh-CN" altLang="en-US" sz="36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城市轨道交通</a:t>
            </a:r>
          </a:p>
        </p:txBody>
      </p:sp>
      <p:sp>
        <p:nvSpPr>
          <p:cNvPr id="28" name="文本框 3"/>
          <p:cNvSpPr txBox="1"/>
          <p:nvPr/>
        </p:nvSpPr>
        <p:spPr>
          <a:xfrm>
            <a:off x="2139427" y="1852877"/>
            <a:ext cx="7947025" cy="1420495"/>
          </a:xfrm>
          <a:prstGeom prst="rect">
            <a:avLst/>
          </a:prstGeom>
          <a:noFill/>
          <a:effectLst/>
        </p:spPr>
        <p:txBody>
          <a:bodyPr wrap="square" rtlCol="0">
            <a:spAutoFit/>
          </a:bodyPr>
          <a:lstStyle/>
          <a:p>
            <a:pPr algn="ctr">
              <a:lnSpc>
                <a:spcPct val="120000"/>
              </a:lnSpc>
            </a:pPr>
            <a:r>
              <a:rPr lang="zh-CN" altLang="en-US" sz="7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火灾的应急处理</a:t>
            </a:r>
          </a:p>
        </p:txBody>
      </p:sp>
      <p:sp>
        <p:nvSpPr>
          <p:cNvPr id="29" name="圆角矩形 28"/>
          <p:cNvSpPr/>
          <p:nvPr/>
        </p:nvSpPr>
        <p:spPr>
          <a:xfrm>
            <a:off x="7162800" y="4442460"/>
            <a:ext cx="3132455" cy="10979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1611660" y="3592066"/>
            <a:ext cx="333141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KSO_Shape"/>
          <p:cNvSpPr/>
          <p:nvPr/>
        </p:nvSpPr>
        <p:spPr bwMode="auto">
          <a:xfrm>
            <a:off x="3277368" y="1233759"/>
            <a:ext cx="635847" cy="636908"/>
          </a:xfrm>
          <a:custGeom>
            <a:avLst/>
            <a:gdLst>
              <a:gd name="T0" fmla="*/ 311438 w 1909763"/>
              <a:gd name="T1" fmla="*/ 1234671 h 1912938"/>
              <a:gd name="T2" fmla="*/ 423998 w 1909763"/>
              <a:gd name="T3" fmla="*/ 1256142 h 1912938"/>
              <a:gd name="T4" fmla="*/ 469528 w 1909763"/>
              <a:gd name="T5" fmla="*/ 1335710 h 1912938"/>
              <a:gd name="T6" fmla="*/ 530235 w 1909763"/>
              <a:gd name="T7" fmla="*/ 1396649 h 1912938"/>
              <a:gd name="T8" fmla="*/ 631728 w 1909763"/>
              <a:gd name="T9" fmla="*/ 1456326 h 1912938"/>
              <a:gd name="T10" fmla="*/ 647854 w 1909763"/>
              <a:gd name="T11" fmla="*/ 1533683 h 1912938"/>
              <a:gd name="T12" fmla="*/ 0 w 1909763"/>
              <a:gd name="T13" fmla="*/ 1905000 h 1912938"/>
              <a:gd name="T14" fmla="*/ 990076 w 1909763"/>
              <a:gd name="T15" fmla="*/ 547002 h 1912938"/>
              <a:gd name="T16" fmla="*/ 1084268 w 1909763"/>
              <a:gd name="T17" fmla="*/ 595709 h 1912938"/>
              <a:gd name="T18" fmla="*/ 1176565 w 1909763"/>
              <a:gd name="T19" fmla="*/ 667504 h 1912938"/>
              <a:gd name="T20" fmla="*/ 1294781 w 1909763"/>
              <a:gd name="T21" fmla="*/ 800657 h 1912938"/>
              <a:gd name="T22" fmla="*/ 1351992 w 1909763"/>
              <a:gd name="T23" fmla="*/ 906610 h 1912938"/>
              <a:gd name="T24" fmla="*/ 1367480 w 1909763"/>
              <a:gd name="T25" fmla="*/ 971447 h 1912938"/>
              <a:gd name="T26" fmla="*/ 741633 w 1909763"/>
              <a:gd name="T27" fmla="*/ 1521772 h 1912938"/>
              <a:gd name="T28" fmla="*/ 719507 w 1909763"/>
              <a:gd name="T29" fmla="*/ 1441437 h 1912938"/>
              <a:gd name="T30" fmla="*/ 689163 w 1909763"/>
              <a:gd name="T31" fmla="*/ 1362684 h 1912938"/>
              <a:gd name="T32" fmla="*/ 605717 w 1909763"/>
              <a:gd name="T33" fmla="*/ 1309233 h 1912938"/>
              <a:gd name="T34" fmla="*/ 554511 w 1909763"/>
              <a:gd name="T35" fmla="*/ 1257047 h 1912938"/>
              <a:gd name="T36" fmla="*/ 495403 w 1909763"/>
              <a:gd name="T37" fmla="*/ 1173233 h 1912938"/>
              <a:gd name="T38" fmla="*/ 414485 w 1909763"/>
              <a:gd name="T39" fmla="*/ 1167223 h 1912938"/>
              <a:gd name="T40" fmla="*/ 334200 w 1909763"/>
              <a:gd name="T41" fmla="*/ 1137810 h 1912938"/>
              <a:gd name="T42" fmla="*/ 1102115 w 1909763"/>
              <a:gd name="T43" fmla="*/ 389221 h 1912938"/>
              <a:gd name="T44" fmla="*/ 1182317 w 1909763"/>
              <a:gd name="T45" fmla="*/ 412935 h 1912938"/>
              <a:gd name="T46" fmla="*/ 1278052 w 1909763"/>
              <a:gd name="T47" fmla="*/ 467951 h 1912938"/>
              <a:gd name="T48" fmla="*/ 1390271 w 1909763"/>
              <a:gd name="T49" fmla="*/ 569762 h 1912938"/>
              <a:gd name="T50" fmla="*/ 1465401 w 1909763"/>
              <a:gd name="T51" fmla="*/ 674102 h 1912938"/>
              <a:gd name="T52" fmla="*/ 1496150 w 1909763"/>
              <a:gd name="T53" fmla="*/ 753148 h 1912938"/>
              <a:gd name="T54" fmla="*/ 1438773 w 1909763"/>
              <a:gd name="T55" fmla="*/ 874245 h 1912938"/>
              <a:gd name="T56" fmla="*/ 1394075 w 1909763"/>
              <a:gd name="T57" fmla="*/ 754728 h 1912938"/>
              <a:gd name="T58" fmla="*/ 1286611 w 1909763"/>
              <a:gd name="T59" fmla="*/ 617822 h 1912938"/>
              <a:gd name="T60" fmla="*/ 1182317 w 1909763"/>
              <a:gd name="T61" fmla="*/ 530239 h 1912938"/>
              <a:gd name="T62" fmla="*/ 1095458 w 1909763"/>
              <a:gd name="T63" fmla="*/ 479966 h 1912938"/>
              <a:gd name="T64" fmla="*/ 1079925 w 1909763"/>
              <a:gd name="T65" fmla="*/ 387324 h 1912938"/>
              <a:gd name="T66" fmla="*/ 1274840 w 1909763"/>
              <a:gd name="T67" fmla="*/ 248813 h 1912938"/>
              <a:gd name="T68" fmla="*/ 1361157 w 1909763"/>
              <a:gd name="T69" fmla="*/ 287000 h 1912938"/>
              <a:gd name="T70" fmla="*/ 1471820 w 1909763"/>
              <a:gd name="T71" fmla="*/ 367792 h 1912938"/>
              <a:gd name="T72" fmla="*/ 1577108 w 1909763"/>
              <a:gd name="T73" fmla="*/ 484246 h 1912938"/>
              <a:gd name="T74" fmla="*/ 1629910 w 1909763"/>
              <a:gd name="T75" fmla="*/ 580818 h 1912938"/>
              <a:gd name="T76" fmla="*/ 1646668 w 1909763"/>
              <a:gd name="T77" fmla="*/ 647723 h 1912938"/>
              <a:gd name="T78" fmla="*/ 1571733 w 1909763"/>
              <a:gd name="T79" fmla="*/ 701374 h 1912938"/>
              <a:gd name="T80" fmla="*/ 1500908 w 1909763"/>
              <a:gd name="T81" fmla="*/ 566932 h 1912938"/>
              <a:gd name="T82" fmla="*/ 1381077 w 1909763"/>
              <a:gd name="T83" fmla="*/ 437539 h 1912938"/>
              <a:gd name="T84" fmla="*/ 1277685 w 1909763"/>
              <a:gd name="T85" fmla="*/ 362111 h 1912938"/>
              <a:gd name="T86" fmla="*/ 1174610 w 1909763"/>
              <a:gd name="T87" fmla="*/ 313195 h 1912938"/>
              <a:gd name="T88" fmla="*/ 1571880 w 1909763"/>
              <a:gd name="T89" fmla="*/ 0 h 1912938"/>
              <a:gd name="T90" fmla="*/ 1674374 w 1909763"/>
              <a:gd name="T91" fmla="*/ 27868 h 1912938"/>
              <a:gd name="T92" fmla="*/ 1797116 w 1909763"/>
              <a:gd name="T93" fmla="*/ 110838 h 1912938"/>
              <a:gd name="T94" fmla="*/ 1880946 w 1909763"/>
              <a:gd name="T95" fmla="*/ 216927 h 1912938"/>
              <a:gd name="T96" fmla="*/ 1901825 w 1909763"/>
              <a:gd name="T97" fmla="*/ 315415 h 1912938"/>
              <a:gd name="T98" fmla="*/ 1879681 w 1909763"/>
              <a:gd name="T99" fmla="*/ 399018 h 1912938"/>
              <a:gd name="T100" fmla="*/ 1834128 w 1909763"/>
              <a:gd name="T101" fmla="*/ 461405 h 1912938"/>
              <a:gd name="T102" fmla="*/ 1716764 w 1909763"/>
              <a:gd name="T103" fmla="*/ 551026 h 1912938"/>
              <a:gd name="T104" fmla="*/ 1686079 w 1909763"/>
              <a:gd name="T105" fmla="*/ 466156 h 1912938"/>
              <a:gd name="T106" fmla="*/ 1635148 w 1909763"/>
              <a:gd name="T107" fmla="*/ 386034 h 1912938"/>
              <a:gd name="T108" fmla="*/ 1552899 w 1909763"/>
              <a:gd name="T109" fmla="*/ 297997 h 1912938"/>
              <a:gd name="T110" fmla="*/ 1465272 w 1909763"/>
              <a:gd name="T111" fmla="*/ 231811 h 1912938"/>
              <a:gd name="T112" fmla="*/ 1387135 w 1909763"/>
              <a:gd name="T113" fmla="*/ 193176 h 1912938"/>
              <a:gd name="T114" fmla="*/ 1324816 w 1909763"/>
              <a:gd name="T115" fmla="*/ 138389 h 1912938"/>
              <a:gd name="T116" fmla="*/ 1449455 w 1909763"/>
              <a:gd name="T117" fmla="*/ 33885 h 1912938"/>
              <a:gd name="T118" fmla="*/ 1518102 w 1909763"/>
              <a:gd name="T119" fmla="*/ 4750 h 19129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09763" h="1912938">
                <a:moveTo>
                  <a:pt x="275590" y="1223963"/>
                </a:moveTo>
                <a:lnTo>
                  <a:pt x="276860" y="1225231"/>
                </a:lnTo>
                <a:lnTo>
                  <a:pt x="281623" y="1228085"/>
                </a:lnTo>
                <a:lnTo>
                  <a:pt x="285433" y="1229987"/>
                </a:lnTo>
                <a:lnTo>
                  <a:pt x="290513" y="1232207"/>
                </a:lnTo>
                <a:lnTo>
                  <a:pt x="296545" y="1235060"/>
                </a:lnTo>
                <a:lnTo>
                  <a:pt x="304165" y="1237280"/>
                </a:lnTo>
                <a:lnTo>
                  <a:pt x="312738" y="1239816"/>
                </a:lnTo>
                <a:lnTo>
                  <a:pt x="323215" y="1242036"/>
                </a:lnTo>
                <a:lnTo>
                  <a:pt x="335280" y="1244255"/>
                </a:lnTo>
                <a:lnTo>
                  <a:pt x="348933" y="1246157"/>
                </a:lnTo>
                <a:lnTo>
                  <a:pt x="364173" y="1248060"/>
                </a:lnTo>
                <a:lnTo>
                  <a:pt x="381318" y="1249328"/>
                </a:lnTo>
                <a:lnTo>
                  <a:pt x="400368" y="1249962"/>
                </a:lnTo>
                <a:lnTo>
                  <a:pt x="421958" y="1250279"/>
                </a:lnTo>
                <a:lnTo>
                  <a:pt x="425768" y="1261376"/>
                </a:lnTo>
                <a:lnTo>
                  <a:pt x="430213" y="1272474"/>
                </a:lnTo>
                <a:lnTo>
                  <a:pt x="434658" y="1282937"/>
                </a:lnTo>
                <a:lnTo>
                  <a:pt x="440055" y="1293083"/>
                </a:lnTo>
                <a:lnTo>
                  <a:pt x="445453" y="1303229"/>
                </a:lnTo>
                <a:lnTo>
                  <a:pt x="451485" y="1313375"/>
                </a:lnTo>
                <a:lnTo>
                  <a:pt x="457835" y="1322886"/>
                </a:lnTo>
                <a:lnTo>
                  <a:pt x="464185" y="1332081"/>
                </a:lnTo>
                <a:lnTo>
                  <a:pt x="471488" y="1341276"/>
                </a:lnTo>
                <a:lnTo>
                  <a:pt x="478473" y="1349837"/>
                </a:lnTo>
                <a:lnTo>
                  <a:pt x="485775" y="1358080"/>
                </a:lnTo>
                <a:lnTo>
                  <a:pt x="493395" y="1366324"/>
                </a:lnTo>
                <a:lnTo>
                  <a:pt x="500698" y="1374250"/>
                </a:lnTo>
                <a:lnTo>
                  <a:pt x="508635" y="1381860"/>
                </a:lnTo>
                <a:lnTo>
                  <a:pt x="516573" y="1388835"/>
                </a:lnTo>
                <a:lnTo>
                  <a:pt x="524510" y="1395493"/>
                </a:lnTo>
                <a:lnTo>
                  <a:pt x="532448" y="1402469"/>
                </a:lnTo>
                <a:lnTo>
                  <a:pt x="540385" y="1408810"/>
                </a:lnTo>
                <a:lnTo>
                  <a:pt x="555943" y="1420541"/>
                </a:lnTo>
                <a:lnTo>
                  <a:pt x="571500" y="1430687"/>
                </a:lnTo>
                <a:lnTo>
                  <a:pt x="586105" y="1439565"/>
                </a:lnTo>
                <a:lnTo>
                  <a:pt x="600075" y="1447492"/>
                </a:lnTo>
                <a:lnTo>
                  <a:pt x="612775" y="1453833"/>
                </a:lnTo>
                <a:lnTo>
                  <a:pt x="624523" y="1458589"/>
                </a:lnTo>
                <a:lnTo>
                  <a:pt x="634365" y="1462394"/>
                </a:lnTo>
                <a:lnTo>
                  <a:pt x="634365" y="1467784"/>
                </a:lnTo>
                <a:lnTo>
                  <a:pt x="634683" y="1473808"/>
                </a:lnTo>
                <a:lnTo>
                  <a:pt x="635318" y="1479832"/>
                </a:lnTo>
                <a:lnTo>
                  <a:pt x="636270" y="1486173"/>
                </a:lnTo>
                <a:lnTo>
                  <a:pt x="638810" y="1499173"/>
                </a:lnTo>
                <a:lnTo>
                  <a:pt x="641668" y="1512489"/>
                </a:lnTo>
                <a:lnTo>
                  <a:pt x="645795" y="1526440"/>
                </a:lnTo>
                <a:lnTo>
                  <a:pt x="650558" y="1540074"/>
                </a:lnTo>
                <a:lnTo>
                  <a:pt x="655321" y="1553707"/>
                </a:lnTo>
                <a:lnTo>
                  <a:pt x="660083" y="1566707"/>
                </a:lnTo>
                <a:lnTo>
                  <a:pt x="665481" y="1579389"/>
                </a:lnTo>
                <a:lnTo>
                  <a:pt x="670243" y="1590803"/>
                </a:lnTo>
                <a:lnTo>
                  <a:pt x="679133" y="1610144"/>
                </a:lnTo>
                <a:lnTo>
                  <a:pt x="685165" y="1623144"/>
                </a:lnTo>
                <a:lnTo>
                  <a:pt x="687388" y="1627900"/>
                </a:lnTo>
                <a:lnTo>
                  <a:pt x="0" y="1912938"/>
                </a:lnTo>
                <a:lnTo>
                  <a:pt x="275590" y="1223963"/>
                </a:lnTo>
                <a:close/>
                <a:moveTo>
                  <a:pt x="923427" y="530225"/>
                </a:moveTo>
                <a:lnTo>
                  <a:pt x="931362" y="531813"/>
                </a:lnTo>
                <a:lnTo>
                  <a:pt x="941201" y="533401"/>
                </a:lnTo>
                <a:lnTo>
                  <a:pt x="951993" y="536259"/>
                </a:lnTo>
                <a:lnTo>
                  <a:pt x="965007" y="539435"/>
                </a:lnTo>
                <a:lnTo>
                  <a:pt x="978972" y="544199"/>
                </a:lnTo>
                <a:lnTo>
                  <a:pt x="994208" y="549281"/>
                </a:lnTo>
                <a:lnTo>
                  <a:pt x="1010713" y="555950"/>
                </a:lnTo>
                <a:lnTo>
                  <a:pt x="1028805" y="564526"/>
                </a:lnTo>
                <a:lnTo>
                  <a:pt x="1038327" y="568972"/>
                </a:lnTo>
                <a:lnTo>
                  <a:pt x="1047849" y="574053"/>
                </a:lnTo>
                <a:lnTo>
                  <a:pt x="1057689" y="579453"/>
                </a:lnTo>
                <a:lnTo>
                  <a:pt x="1067845" y="585487"/>
                </a:lnTo>
                <a:lnTo>
                  <a:pt x="1078320" y="591521"/>
                </a:lnTo>
                <a:lnTo>
                  <a:pt x="1088794" y="598191"/>
                </a:lnTo>
                <a:lnTo>
                  <a:pt x="1099903" y="605495"/>
                </a:lnTo>
                <a:lnTo>
                  <a:pt x="1111012" y="613118"/>
                </a:lnTo>
                <a:lnTo>
                  <a:pt x="1122439" y="621058"/>
                </a:lnTo>
                <a:lnTo>
                  <a:pt x="1133548" y="630268"/>
                </a:lnTo>
                <a:lnTo>
                  <a:pt x="1145609" y="639161"/>
                </a:lnTo>
                <a:lnTo>
                  <a:pt x="1157353" y="649006"/>
                </a:lnTo>
                <a:lnTo>
                  <a:pt x="1169415" y="659487"/>
                </a:lnTo>
                <a:lnTo>
                  <a:pt x="1181476" y="670285"/>
                </a:lnTo>
                <a:lnTo>
                  <a:pt x="1193855" y="681719"/>
                </a:lnTo>
                <a:lnTo>
                  <a:pt x="1206234" y="693787"/>
                </a:lnTo>
                <a:lnTo>
                  <a:pt x="1224326" y="712208"/>
                </a:lnTo>
                <a:lnTo>
                  <a:pt x="1241148" y="730311"/>
                </a:lnTo>
                <a:lnTo>
                  <a:pt x="1257336" y="748731"/>
                </a:lnTo>
                <a:lnTo>
                  <a:pt x="1272888" y="767152"/>
                </a:lnTo>
                <a:lnTo>
                  <a:pt x="1287172" y="785573"/>
                </a:lnTo>
                <a:lnTo>
                  <a:pt x="1300185" y="803993"/>
                </a:lnTo>
                <a:lnTo>
                  <a:pt x="1312246" y="822096"/>
                </a:lnTo>
                <a:lnTo>
                  <a:pt x="1323356" y="840199"/>
                </a:lnTo>
                <a:lnTo>
                  <a:pt x="1333513" y="857984"/>
                </a:lnTo>
                <a:lnTo>
                  <a:pt x="1343035" y="875770"/>
                </a:lnTo>
                <a:lnTo>
                  <a:pt x="1346843" y="884345"/>
                </a:lnTo>
                <a:lnTo>
                  <a:pt x="1350970" y="892920"/>
                </a:lnTo>
                <a:lnTo>
                  <a:pt x="1354461" y="901813"/>
                </a:lnTo>
                <a:lnTo>
                  <a:pt x="1357635" y="910388"/>
                </a:lnTo>
                <a:lnTo>
                  <a:pt x="1360809" y="918963"/>
                </a:lnTo>
                <a:lnTo>
                  <a:pt x="1363349" y="927220"/>
                </a:lnTo>
                <a:lnTo>
                  <a:pt x="1365570" y="935478"/>
                </a:lnTo>
                <a:lnTo>
                  <a:pt x="1367792" y="943735"/>
                </a:lnTo>
                <a:lnTo>
                  <a:pt x="1369697" y="951675"/>
                </a:lnTo>
                <a:lnTo>
                  <a:pt x="1370966" y="959933"/>
                </a:lnTo>
                <a:lnTo>
                  <a:pt x="1372236" y="967873"/>
                </a:lnTo>
                <a:lnTo>
                  <a:pt x="1373188" y="975495"/>
                </a:lnTo>
                <a:lnTo>
                  <a:pt x="774247" y="1579563"/>
                </a:lnTo>
                <a:lnTo>
                  <a:pt x="771708" y="1576387"/>
                </a:lnTo>
                <a:lnTo>
                  <a:pt x="768851" y="1572258"/>
                </a:lnTo>
                <a:lnTo>
                  <a:pt x="765042" y="1566542"/>
                </a:lnTo>
                <a:lnTo>
                  <a:pt x="760281" y="1559237"/>
                </a:lnTo>
                <a:lnTo>
                  <a:pt x="755520" y="1550344"/>
                </a:lnTo>
                <a:lnTo>
                  <a:pt x="749807" y="1540181"/>
                </a:lnTo>
                <a:lnTo>
                  <a:pt x="744728" y="1528113"/>
                </a:lnTo>
                <a:lnTo>
                  <a:pt x="739333" y="1515091"/>
                </a:lnTo>
                <a:lnTo>
                  <a:pt x="734254" y="1500164"/>
                </a:lnTo>
                <a:lnTo>
                  <a:pt x="731715" y="1492224"/>
                </a:lnTo>
                <a:lnTo>
                  <a:pt x="729493" y="1483967"/>
                </a:lnTo>
                <a:lnTo>
                  <a:pt x="727271" y="1475392"/>
                </a:lnTo>
                <a:lnTo>
                  <a:pt x="725367" y="1466181"/>
                </a:lnTo>
                <a:lnTo>
                  <a:pt x="724097" y="1457289"/>
                </a:lnTo>
                <a:lnTo>
                  <a:pt x="722510" y="1447443"/>
                </a:lnTo>
                <a:lnTo>
                  <a:pt x="721241" y="1437280"/>
                </a:lnTo>
                <a:lnTo>
                  <a:pt x="720288" y="1427117"/>
                </a:lnTo>
                <a:lnTo>
                  <a:pt x="719336" y="1416319"/>
                </a:lnTo>
                <a:lnTo>
                  <a:pt x="719336" y="1405203"/>
                </a:lnTo>
                <a:lnTo>
                  <a:pt x="719336" y="1394087"/>
                </a:lnTo>
                <a:lnTo>
                  <a:pt x="719971" y="1382018"/>
                </a:lnTo>
                <a:lnTo>
                  <a:pt x="705688" y="1375349"/>
                </a:lnTo>
                <a:lnTo>
                  <a:pt x="692039" y="1368362"/>
                </a:lnTo>
                <a:lnTo>
                  <a:pt x="679343" y="1361692"/>
                </a:lnTo>
                <a:lnTo>
                  <a:pt x="667282" y="1355023"/>
                </a:lnTo>
                <a:lnTo>
                  <a:pt x="655855" y="1348035"/>
                </a:lnTo>
                <a:lnTo>
                  <a:pt x="645381" y="1341366"/>
                </a:lnTo>
                <a:lnTo>
                  <a:pt x="635224" y="1334696"/>
                </a:lnTo>
                <a:lnTo>
                  <a:pt x="625385" y="1327709"/>
                </a:lnTo>
                <a:lnTo>
                  <a:pt x="616497" y="1321357"/>
                </a:lnTo>
                <a:lnTo>
                  <a:pt x="608245" y="1314688"/>
                </a:lnTo>
                <a:lnTo>
                  <a:pt x="599992" y="1308018"/>
                </a:lnTo>
                <a:lnTo>
                  <a:pt x="592692" y="1301349"/>
                </a:lnTo>
                <a:lnTo>
                  <a:pt x="585709" y="1294679"/>
                </a:lnTo>
                <a:lnTo>
                  <a:pt x="579361" y="1288327"/>
                </a:lnTo>
                <a:lnTo>
                  <a:pt x="573013" y="1281975"/>
                </a:lnTo>
                <a:lnTo>
                  <a:pt x="567300" y="1275306"/>
                </a:lnTo>
                <a:lnTo>
                  <a:pt x="561904" y="1268636"/>
                </a:lnTo>
                <a:lnTo>
                  <a:pt x="556825" y="1262285"/>
                </a:lnTo>
                <a:lnTo>
                  <a:pt x="552064" y="1255933"/>
                </a:lnTo>
                <a:lnTo>
                  <a:pt x="547621" y="1249898"/>
                </a:lnTo>
                <a:lnTo>
                  <a:pt x="539686" y="1237194"/>
                </a:lnTo>
                <a:lnTo>
                  <a:pt x="532703" y="1224808"/>
                </a:lnTo>
                <a:lnTo>
                  <a:pt x="526355" y="1212739"/>
                </a:lnTo>
                <a:lnTo>
                  <a:pt x="520641" y="1200988"/>
                </a:lnTo>
                <a:lnTo>
                  <a:pt x="509850" y="1177804"/>
                </a:lnTo>
                <a:lnTo>
                  <a:pt x="497471" y="1178122"/>
                </a:lnTo>
                <a:lnTo>
                  <a:pt x="485727" y="1178122"/>
                </a:lnTo>
                <a:lnTo>
                  <a:pt x="474300" y="1178122"/>
                </a:lnTo>
                <a:lnTo>
                  <a:pt x="463509" y="1177804"/>
                </a:lnTo>
                <a:lnTo>
                  <a:pt x="453352" y="1177169"/>
                </a:lnTo>
                <a:lnTo>
                  <a:pt x="443512" y="1175898"/>
                </a:lnTo>
                <a:lnTo>
                  <a:pt x="433673" y="1174628"/>
                </a:lnTo>
                <a:lnTo>
                  <a:pt x="424785" y="1173675"/>
                </a:lnTo>
                <a:lnTo>
                  <a:pt x="416215" y="1172087"/>
                </a:lnTo>
                <a:lnTo>
                  <a:pt x="408280" y="1170182"/>
                </a:lnTo>
                <a:lnTo>
                  <a:pt x="393045" y="1167006"/>
                </a:lnTo>
                <a:lnTo>
                  <a:pt x="379714" y="1162877"/>
                </a:lnTo>
                <a:lnTo>
                  <a:pt x="367653" y="1158431"/>
                </a:lnTo>
                <a:lnTo>
                  <a:pt x="357496" y="1153984"/>
                </a:lnTo>
                <a:lnTo>
                  <a:pt x="348926" y="1149855"/>
                </a:lnTo>
                <a:lnTo>
                  <a:pt x="341308" y="1146044"/>
                </a:lnTo>
                <a:lnTo>
                  <a:pt x="335595" y="1142551"/>
                </a:lnTo>
                <a:lnTo>
                  <a:pt x="331151" y="1139375"/>
                </a:lnTo>
                <a:lnTo>
                  <a:pt x="327660" y="1137152"/>
                </a:lnTo>
                <a:lnTo>
                  <a:pt x="325438" y="1134928"/>
                </a:lnTo>
                <a:lnTo>
                  <a:pt x="923427" y="530225"/>
                </a:lnTo>
                <a:close/>
                <a:moveTo>
                  <a:pt x="1084432" y="388938"/>
                </a:moveTo>
                <a:lnTo>
                  <a:pt x="1089844" y="389573"/>
                </a:lnTo>
                <a:lnTo>
                  <a:pt x="1097165" y="389891"/>
                </a:lnTo>
                <a:lnTo>
                  <a:pt x="1106715" y="390843"/>
                </a:lnTo>
                <a:lnTo>
                  <a:pt x="1118175" y="392748"/>
                </a:lnTo>
                <a:lnTo>
                  <a:pt x="1132499" y="396241"/>
                </a:lnTo>
                <a:lnTo>
                  <a:pt x="1140458" y="398146"/>
                </a:lnTo>
                <a:lnTo>
                  <a:pt x="1148734" y="400686"/>
                </a:lnTo>
                <a:lnTo>
                  <a:pt x="1157329" y="403226"/>
                </a:lnTo>
                <a:lnTo>
                  <a:pt x="1166879" y="406718"/>
                </a:lnTo>
                <a:lnTo>
                  <a:pt x="1176747" y="410528"/>
                </a:lnTo>
                <a:lnTo>
                  <a:pt x="1187252" y="414656"/>
                </a:lnTo>
                <a:lnTo>
                  <a:pt x="1197756" y="419418"/>
                </a:lnTo>
                <a:lnTo>
                  <a:pt x="1208579" y="424816"/>
                </a:lnTo>
                <a:lnTo>
                  <a:pt x="1220358" y="430848"/>
                </a:lnTo>
                <a:lnTo>
                  <a:pt x="1232136" y="437198"/>
                </a:lnTo>
                <a:lnTo>
                  <a:pt x="1244550" y="444183"/>
                </a:lnTo>
                <a:lnTo>
                  <a:pt x="1256965" y="452121"/>
                </a:lnTo>
                <a:lnTo>
                  <a:pt x="1270017" y="460376"/>
                </a:lnTo>
                <a:lnTo>
                  <a:pt x="1283386" y="469901"/>
                </a:lnTo>
                <a:lnTo>
                  <a:pt x="1296438" y="480061"/>
                </a:lnTo>
                <a:lnTo>
                  <a:pt x="1310444" y="490856"/>
                </a:lnTo>
                <a:lnTo>
                  <a:pt x="1324450" y="502286"/>
                </a:lnTo>
                <a:lnTo>
                  <a:pt x="1338775" y="514986"/>
                </a:lnTo>
                <a:lnTo>
                  <a:pt x="1353100" y="528003"/>
                </a:lnTo>
                <a:lnTo>
                  <a:pt x="1367743" y="542291"/>
                </a:lnTo>
                <a:lnTo>
                  <a:pt x="1382386" y="557531"/>
                </a:lnTo>
                <a:lnTo>
                  <a:pt x="1396074" y="572136"/>
                </a:lnTo>
                <a:lnTo>
                  <a:pt x="1408489" y="586423"/>
                </a:lnTo>
                <a:lnTo>
                  <a:pt x="1420267" y="600393"/>
                </a:lnTo>
                <a:lnTo>
                  <a:pt x="1430772" y="613728"/>
                </a:lnTo>
                <a:lnTo>
                  <a:pt x="1440640" y="627381"/>
                </a:lnTo>
                <a:lnTo>
                  <a:pt x="1449235" y="640081"/>
                </a:lnTo>
                <a:lnTo>
                  <a:pt x="1457511" y="653098"/>
                </a:lnTo>
                <a:lnTo>
                  <a:pt x="1464833" y="665163"/>
                </a:lnTo>
                <a:lnTo>
                  <a:pt x="1471517" y="676911"/>
                </a:lnTo>
                <a:lnTo>
                  <a:pt x="1477566" y="688341"/>
                </a:lnTo>
                <a:lnTo>
                  <a:pt x="1482341" y="699136"/>
                </a:lnTo>
                <a:lnTo>
                  <a:pt x="1487434" y="709613"/>
                </a:lnTo>
                <a:lnTo>
                  <a:pt x="1490935" y="720408"/>
                </a:lnTo>
                <a:lnTo>
                  <a:pt x="1494755" y="729616"/>
                </a:lnTo>
                <a:lnTo>
                  <a:pt x="1497939" y="739141"/>
                </a:lnTo>
                <a:lnTo>
                  <a:pt x="1500167" y="747713"/>
                </a:lnTo>
                <a:lnTo>
                  <a:pt x="1502395" y="756286"/>
                </a:lnTo>
                <a:lnTo>
                  <a:pt x="1503987" y="763906"/>
                </a:lnTo>
                <a:lnTo>
                  <a:pt x="1505260" y="771526"/>
                </a:lnTo>
                <a:lnTo>
                  <a:pt x="1507170" y="784543"/>
                </a:lnTo>
                <a:lnTo>
                  <a:pt x="1508125" y="795338"/>
                </a:lnTo>
                <a:lnTo>
                  <a:pt x="1508125" y="804228"/>
                </a:lnTo>
                <a:lnTo>
                  <a:pt x="1507807" y="810261"/>
                </a:lnTo>
                <a:lnTo>
                  <a:pt x="1506852" y="815341"/>
                </a:lnTo>
                <a:lnTo>
                  <a:pt x="1444778" y="877888"/>
                </a:lnTo>
                <a:lnTo>
                  <a:pt x="1442550" y="864553"/>
                </a:lnTo>
                <a:lnTo>
                  <a:pt x="1439048" y="851218"/>
                </a:lnTo>
                <a:lnTo>
                  <a:pt x="1435228" y="836296"/>
                </a:lnTo>
                <a:lnTo>
                  <a:pt x="1430135" y="821691"/>
                </a:lnTo>
                <a:lnTo>
                  <a:pt x="1424087" y="806451"/>
                </a:lnTo>
                <a:lnTo>
                  <a:pt x="1416765" y="790576"/>
                </a:lnTo>
                <a:lnTo>
                  <a:pt x="1408807" y="774383"/>
                </a:lnTo>
                <a:lnTo>
                  <a:pt x="1399894" y="757873"/>
                </a:lnTo>
                <a:lnTo>
                  <a:pt x="1390026" y="741363"/>
                </a:lnTo>
                <a:lnTo>
                  <a:pt x="1378884" y="724536"/>
                </a:lnTo>
                <a:lnTo>
                  <a:pt x="1367106" y="707073"/>
                </a:lnTo>
                <a:lnTo>
                  <a:pt x="1353737" y="689928"/>
                </a:lnTo>
                <a:lnTo>
                  <a:pt x="1340048" y="672466"/>
                </a:lnTo>
                <a:lnTo>
                  <a:pt x="1325087" y="655003"/>
                </a:lnTo>
                <a:lnTo>
                  <a:pt x="1308852" y="637541"/>
                </a:lnTo>
                <a:lnTo>
                  <a:pt x="1291981" y="620396"/>
                </a:lnTo>
                <a:lnTo>
                  <a:pt x="1278611" y="607061"/>
                </a:lnTo>
                <a:lnTo>
                  <a:pt x="1264923" y="594361"/>
                </a:lnTo>
                <a:lnTo>
                  <a:pt x="1251235" y="582296"/>
                </a:lnTo>
                <a:lnTo>
                  <a:pt x="1238184" y="570866"/>
                </a:lnTo>
                <a:lnTo>
                  <a:pt x="1224814" y="560388"/>
                </a:lnTo>
                <a:lnTo>
                  <a:pt x="1212081" y="550228"/>
                </a:lnTo>
                <a:lnTo>
                  <a:pt x="1199348" y="541021"/>
                </a:lnTo>
                <a:lnTo>
                  <a:pt x="1187252" y="532448"/>
                </a:lnTo>
                <a:lnTo>
                  <a:pt x="1175155" y="524511"/>
                </a:lnTo>
                <a:lnTo>
                  <a:pt x="1163059" y="516573"/>
                </a:lnTo>
                <a:lnTo>
                  <a:pt x="1151917" y="509588"/>
                </a:lnTo>
                <a:lnTo>
                  <a:pt x="1140776" y="502921"/>
                </a:lnTo>
                <a:lnTo>
                  <a:pt x="1129953" y="496888"/>
                </a:lnTo>
                <a:lnTo>
                  <a:pt x="1119766" y="491808"/>
                </a:lnTo>
                <a:lnTo>
                  <a:pt x="1109580" y="486411"/>
                </a:lnTo>
                <a:lnTo>
                  <a:pt x="1100030" y="481966"/>
                </a:lnTo>
                <a:lnTo>
                  <a:pt x="1082522" y="474028"/>
                </a:lnTo>
                <a:lnTo>
                  <a:pt x="1066287" y="467678"/>
                </a:lnTo>
                <a:lnTo>
                  <a:pt x="1052599" y="462598"/>
                </a:lnTo>
                <a:lnTo>
                  <a:pt x="1040821" y="459106"/>
                </a:lnTo>
                <a:lnTo>
                  <a:pt x="1031590" y="456248"/>
                </a:lnTo>
                <a:lnTo>
                  <a:pt x="1024905" y="454343"/>
                </a:lnTo>
                <a:lnTo>
                  <a:pt x="1019175" y="453391"/>
                </a:lnTo>
                <a:lnTo>
                  <a:pt x="1084432" y="388938"/>
                </a:lnTo>
                <a:close/>
                <a:moveTo>
                  <a:pt x="1213168" y="238125"/>
                </a:moveTo>
                <a:lnTo>
                  <a:pt x="1218883" y="238125"/>
                </a:lnTo>
                <a:lnTo>
                  <a:pt x="1226186" y="238759"/>
                </a:lnTo>
                <a:lnTo>
                  <a:pt x="1236028" y="239709"/>
                </a:lnTo>
                <a:lnTo>
                  <a:pt x="1248411" y="242245"/>
                </a:lnTo>
                <a:lnTo>
                  <a:pt x="1263016" y="245414"/>
                </a:lnTo>
                <a:lnTo>
                  <a:pt x="1270953" y="247315"/>
                </a:lnTo>
                <a:lnTo>
                  <a:pt x="1280161" y="249850"/>
                </a:lnTo>
                <a:lnTo>
                  <a:pt x="1289051" y="253020"/>
                </a:lnTo>
                <a:lnTo>
                  <a:pt x="1298893" y="256506"/>
                </a:lnTo>
                <a:lnTo>
                  <a:pt x="1309053" y="260625"/>
                </a:lnTo>
                <a:lnTo>
                  <a:pt x="1319848" y="264745"/>
                </a:lnTo>
                <a:lnTo>
                  <a:pt x="1330961" y="269816"/>
                </a:lnTo>
                <a:lnTo>
                  <a:pt x="1342391" y="275203"/>
                </a:lnTo>
                <a:lnTo>
                  <a:pt x="1354456" y="281541"/>
                </a:lnTo>
                <a:lnTo>
                  <a:pt x="1366838" y="288196"/>
                </a:lnTo>
                <a:lnTo>
                  <a:pt x="1379538" y="295802"/>
                </a:lnTo>
                <a:lnTo>
                  <a:pt x="1392873" y="303725"/>
                </a:lnTo>
                <a:lnTo>
                  <a:pt x="1405891" y="312598"/>
                </a:lnTo>
                <a:lnTo>
                  <a:pt x="1419861" y="322422"/>
                </a:lnTo>
                <a:lnTo>
                  <a:pt x="1433831" y="332880"/>
                </a:lnTo>
                <a:lnTo>
                  <a:pt x="1448436" y="344289"/>
                </a:lnTo>
                <a:lnTo>
                  <a:pt x="1463041" y="356332"/>
                </a:lnTo>
                <a:lnTo>
                  <a:pt x="1477963" y="369325"/>
                </a:lnTo>
                <a:lnTo>
                  <a:pt x="1492886" y="383269"/>
                </a:lnTo>
                <a:lnTo>
                  <a:pt x="1508126" y="398164"/>
                </a:lnTo>
                <a:lnTo>
                  <a:pt x="1523366" y="413692"/>
                </a:lnTo>
                <a:lnTo>
                  <a:pt x="1537653" y="428587"/>
                </a:lnTo>
                <a:lnTo>
                  <a:pt x="1550353" y="443481"/>
                </a:lnTo>
                <a:lnTo>
                  <a:pt x="1562418" y="458376"/>
                </a:lnTo>
                <a:lnTo>
                  <a:pt x="1573848" y="472637"/>
                </a:lnTo>
                <a:lnTo>
                  <a:pt x="1583691" y="486264"/>
                </a:lnTo>
                <a:lnTo>
                  <a:pt x="1593216" y="499891"/>
                </a:lnTo>
                <a:lnTo>
                  <a:pt x="1601471" y="512884"/>
                </a:lnTo>
                <a:lnTo>
                  <a:pt x="1609091" y="525878"/>
                </a:lnTo>
                <a:lnTo>
                  <a:pt x="1616076" y="538237"/>
                </a:lnTo>
                <a:lnTo>
                  <a:pt x="1622108" y="549963"/>
                </a:lnTo>
                <a:lnTo>
                  <a:pt x="1627823" y="561371"/>
                </a:lnTo>
                <a:lnTo>
                  <a:pt x="1632268" y="572780"/>
                </a:lnTo>
                <a:lnTo>
                  <a:pt x="1636713" y="583238"/>
                </a:lnTo>
                <a:lnTo>
                  <a:pt x="1640206" y="593379"/>
                </a:lnTo>
                <a:lnTo>
                  <a:pt x="1643699" y="603203"/>
                </a:lnTo>
                <a:lnTo>
                  <a:pt x="1646239" y="612077"/>
                </a:lnTo>
                <a:lnTo>
                  <a:pt x="1648143" y="620633"/>
                </a:lnTo>
                <a:lnTo>
                  <a:pt x="1650049" y="628873"/>
                </a:lnTo>
                <a:lnTo>
                  <a:pt x="1651636" y="636478"/>
                </a:lnTo>
                <a:lnTo>
                  <a:pt x="1652589" y="643767"/>
                </a:lnTo>
                <a:lnTo>
                  <a:pt x="1653541" y="650422"/>
                </a:lnTo>
                <a:lnTo>
                  <a:pt x="1654176" y="661514"/>
                </a:lnTo>
                <a:lnTo>
                  <a:pt x="1654176" y="670705"/>
                </a:lnTo>
                <a:lnTo>
                  <a:pt x="1653859" y="677043"/>
                </a:lnTo>
                <a:lnTo>
                  <a:pt x="1652906" y="682747"/>
                </a:lnTo>
                <a:lnTo>
                  <a:pt x="1588136" y="747713"/>
                </a:lnTo>
                <a:lnTo>
                  <a:pt x="1585596" y="733769"/>
                </a:lnTo>
                <a:lnTo>
                  <a:pt x="1582421" y="719508"/>
                </a:lnTo>
                <a:lnTo>
                  <a:pt x="1578293" y="704297"/>
                </a:lnTo>
                <a:lnTo>
                  <a:pt x="1572896" y="689085"/>
                </a:lnTo>
                <a:lnTo>
                  <a:pt x="1566546" y="672923"/>
                </a:lnTo>
                <a:lnTo>
                  <a:pt x="1559561" y="656761"/>
                </a:lnTo>
                <a:lnTo>
                  <a:pt x="1550671" y="639964"/>
                </a:lnTo>
                <a:lnTo>
                  <a:pt x="1541463" y="622534"/>
                </a:lnTo>
                <a:lnTo>
                  <a:pt x="1531303" y="605105"/>
                </a:lnTo>
                <a:lnTo>
                  <a:pt x="1519556" y="587358"/>
                </a:lnTo>
                <a:lnTo>
                  <a:pt x="1507173" y="569294"/>
                </a:lnTo>
                <a:lnTo>
                  <a:pt x="1493521" y="551230"/>
                </a:lnTo>
                <a:lnTo>
                  <a:pt x="1479233" y="533166"/>
                </a:lnTo>
                <a:lnTo>
                  <a:pt x="1463676" y="514786"/>
                </a:lnTo>
                <a:lnTo>
                  <a:pt x="1446848" y="497039"/>
                </a:lnTo>
                <a:lnTo>
                  <a:pt x="1429386" y="478975"/>
                </a:lnTo>
                <a:lnTo>
                  <a:pt x="1415098" y="465031"/>
                </a:lnTo>
                <a:lnTo>
                  <a:pt x="1400811" y="451721"/>
                </a:lnTo>
                <a:lnTo>
                  <a:pt x="1386841" y="439362"/>
                </a:lnTo>
                <a:lnTo>
                  <a:pt x="1372871" y="427636"/>
                </a:lnTo>
                <a:lnTo>
                  <a:pt x="1359536" y="416544"/>
                </a:lnTo>
                <a:lnTo>
                  <a:pt x="1345883" y="406086"/>
                </a:lnTo>
                <a:lnTo>
                  <a:pt x="1332548" y="396262"/>
                </a:lnTo>
                <a:lnTo>
                  <a:pt x="1319848" y="387389"/>
                </a:lnTo>
                <a:lnTo>
                  <a:pt x="1307148" y="378832"/>
                </a:lnTo>
                <a:lnTo>
                  <a:pt x="1295083" y="370909"/>
                </a:lnTo>
                <a:lnTo>
                  <a:pt x="1283018" y="363620"/>
                </a:lnTo>
                <a:lnTo>
                  <a:pt x="1271271" y="356648"/>
                </a:lnTo>
                <a:lnTo>
                  <a:pt x="1260158" y="350627"/>
                </a:lnTo>
                <a:lnTo>
                  <a:pt x="1249681" y="344606"/>
                </a:lnTo>
                <a:lnTo>
                  <a:pt x="1239203" y="339219"/>
                </a:lnTo>
                <a:lnTo>
                  <a:pt x="1229361" y="334782"/>
                </a:lnTo>
                <a:lnTo>
                  <a:pt x="1210628" y="326542"/>
                </a:lnTo>
                <a:lnTo>
                  <a:pt x="1193801" y="319887"/>
                </a:lnTo>
                <a:lnTo>
                  <a:pt x="1179513" y="314500"/>
                </a:lnTo>
                <a:lnTo>
                  <a:pt x="1167766" y="310697"/>
                </a:lnTo>
                <a:lnTo>
                  <a:pt x="1157923" y="307845"/>
                </a:lnTo>
                <a:lnTo>
                  <a:pt x="1150621" y="306260"/>
                </a:lnTo>
                <a:lnTo>
                  <a:pt x="1144588" y="304992"/>
                </a:lnTo>
                <a:lnTo>
                  <a:pt x="1213168" y="238125"/>
                </a:lnTo>
                <a:close/>
                <a:moveTo>
                  <a:pt x="1555569" y="0"/>
                </a:moveTo>
                <a:lnTo>
                  <a:pt x="1566687" y="0"/>
                </a:lnTo>
                <a:lnTo>
                  <a:pt x="1578441" y="0"/>
                </a:lnTo>
                <a:lnTo>
                  <a:pt x="1589876" y="1272"/>
                </a:lnTo>
                <a:lnTo>
                  <a:pt x="1601948" y="2862"/>
                </a:lnTo>
                <a:lnTo>
                  <a:pt x="1614337" y="5088"/>
                </a:lnTo>
                <a:lnTo>
                  <a:pt x="1627043" y="7950"/>
                </a:lnTo>
                <a:lnTo>
                  <a:pt x="1640385" y="11766"/>
                </a:lnTo>
                <a:lnTo>
                  <a:pt x="1653409" y="16218"/>
                </a:lnTo>
                <a:lnTo>
                  <a:pt x="1667386" y="21624"/>
                </a:lnTo>
                <a:lnTo>
                  <a:pt x="1681363" y="27984"/>
                </a:lnTo>
                <a:lnTo>
                  <a:pt x="1695976" y="35298"/>
                </a:lnTo>
                <a:lnTo>
                  <a:pt x="1710588" y="42930"/>
                </a:lnTo>
                <a:lnTo>
                  <a:pt x="1725836" y="52152"/>
                </a:lnTo>
                <a:lnTo>
                  <a:pt x="1741084" y="62010"/>
                </a:lnTo>
                <a:lnTo>
                  <a:pt x="1756649" y="72822"/>
                </a:lnTo>
                <a:lnTo>
                  <a:pt x="1772850" y="84588"/>
                </a:lnTo>
                <a:lnTo>
                  <a:pt x="1789051" y="97626"/>
                </a:lnTo>
                <a:lnTo>
                  <a:pt x="1804617" y="111300"/>
                </a:lnTo>
                <a:lnTo>
                  <a:pt x="1819547" y="124656"/>
                </a:lnTo>
                <a:lnTo>
                  <a:pt x="1832571" y="138330"/>
                </a:lnTo>
                <a:lnTo>
                  <a:pt x="1844642" y="151686"/>
                </a:lnTo>
                <a:lnTo>
                  <a:pt x="1856078" y="165042"/>
                </a:lnTo>
                <a:lnTo>
                  <a:pt x="1865608" y="178398"/>
                </a:lnTo>
                <a:lnTo>
                  <a:pt x="1874502" y="191755"/>
                </a:lnTo>
                <a:lnTo>
                  <a:pt x="1881809" y="204475"/>
                </a:lnTo>
                <a:lnTo>
                  <a:pt x="1888797" y="217831"/>
                </a:lnTo>
                <a:lnTo>
                  <a:pt x="1894197" y="230869"/>
                </a:lnTo>
                <a:lnTo>
                  <a:pt x="1898962" y="243907"/>
                </a:lnTo>
                <a:lnTo>
                  <a:pt x="1902457" y="256309"/>
                </a:lnTo>
                <a:lnTo>
                  <a:pt x="1905633" y="268711"/>
                </a:lnTo>
                <a:lnTo>
                  <a:pt x="1907857" y="281113"/>
                </a:lnTo>
                <a:lnTo>
                  <a:pt x="1908810" y="293197"/>
                </a:lnTo>
                <a:lnTo>
                  <a:pt x="1909763" y="305281"/>
                </a:lnTo>
                <a:lnTo>
                  <a:pt x="1909763" y="316729"/>
                </a:lnTo>
                <a:lnTo>
                  <a:pt x="1908492" y="328177"/>
                </a:lnTo>
                <a:lnTo>
                  <a:pt x="1907539" y="339307"/>
                </a:lnTo>
                <a:lnTo>
                  <a:pt x="1905316" y="350437"/>
                </a:lnTo>
                <a:lnTo>
                  <a:pt x="1902457" y="360931"/>
                </a:lnTo>
                <a:lnTo>
                  <a:pt x="1899598" y="371425"/>
                </a:lnTo>
                <a:lnTo>
                  <a:pt x="1895786" y="381601"/>
                </a:lnTo>
                <a:lnTo>
                  <a:pt x="1891656" y="391459"/>
                </a:lnTo>
                <a:lnTo>
                  <a:pt x="1887527" y="400681"/>
                </a:lnTo>
                <a:lnTo>
                  <a:pt x="1882762" y="409903"/>
                </a:lnTo>
                <a:lnTo>
                  <a:pt x="1877361" y="418490"/>
                </a:lnTo>
                <a:lnTo>
                  <a:pt x="1871643" y="426758"/>
                </a:lnTo>
                <a:lnTo>
                  <a:pt x="1865925" y="434708"/>
                </a:lnTo>
                <a:lnTo>
                  <a:pt x="1860208" y="442340"/>
                </a:lnTo>
                <a:lnTo>
                  <a:pt x="1854172" y="449336"/>
                </a:lnTo>
                <a:lnTo>
                  <a:pt x="1847501" y="456014"/>
                </a:lnTo>
                <a:lnTo>
                  <a:pt x="1841783" y="463328"/>
                </a:lnTo>
                <a:lnTo>
                  <a:pt x="1830983" y="476048"/>
                </a:lnTo>
                <a:lnTo>
                  <a:pt x="1801122" y="514208"/>
                </a:lnTo>
                <a:lnTo>
                  <a:pt x="1764909" y="560636"/>
                </a:lnTo>
                <a:lnTo>
                  <a:pt x="1730283" y="604838"/>
                </a:lnTo>
                <a:lnTo>
                  <a:pt x="1729648" y="593708"/>
                </a:lnTo>
                <a:lnTo>
                  <a:pt x="1728377" y="581306"/>
                </a:lnTo>
                <a:lnTo>
                  <a:pt x="1726471" y="567632"/>
                </a:lnTo>
                <a:lnTo>
                  <a:pt x="1723930" y="553322"/>
                </a:lnTo>
                <a:lnTo>
                  <a:pt x="1720118" y="537740"/>
                </a:lnTo>
                <a:lnTo>
                  <a:pt x="1715353" y="521840"/>
                </a:lnTo>
                <a:lnTo>
                  <a:pt x="1712494" y="513254"/>
                </a:lnTo>
                <a:lnTo>
                  <a:pt x="1709318" y="504668"/>
                </a:lnTo>
                <a:lnTo>
                  <a:pt x="1705823" y="496082"/>
                </a:lnTo>
                <a:lnTo>
                  <a:pt x="1702011" y="487178"/>
                </a:lnTo>
                <a:lnTo>
                  <a:pt x="1697882" y="477638"/>
                </a:lnTo>
                <a:lnTo>
                  <a:pt x="1693117" y="468098"/>
                </a:lnTo>
                <a:lnTo>
                  <a:pt x="1688034" y="458876"/>
                </a:lnTo>
                <a:lnTo>
                  <a:pt x="1682952" y="449018"/>
                </a:lnTo>
                <a:lnTo>
                  <a:pt x="1677234" y="439160"/>
                </a:lnTo>
                <a:lnTo>
                  <a:pt x="1670881" y="428984"/>
                </a:lnTo>
                <a:lnTo>
                  <a:pt x="1664527" y="418808"/>
                </a:lnTo>
                <a:lnTo>
                  <a:pt x="1657221" y="408631"/>
                </a:lnTo>
                <a:lnTo>
                  <a:pt x="1649915" y="398137"/>
                </a:lnTo>
                <a:lnTo>
                  <a:pt x="1641973" y="387643"/>
                </a:lnTo>
                <a:lnTo>
                  <a:pt x="1633079" y="376831"/>
                </a:lnTo>
                <a:lnTo>
                  <a:pt x="1624184" y="365701"/>
                </a:lnTo>
                <a:lnTo>
                  <a:pt x="1614337" y="354889"/>
                </a:lnTo>
                <a:lnTo>
                  <a:pt x="1604489" y="343441"/>
                </a:lnTo>
                <a:lnTo>
                  <a:pt x="1593688" y="332311"/>
                </a:lnTo>
                <a:lnTo>
                  <a:pt x="1582570" y="320863"/>
                </a:lnTo>
                <a:lnTo>
                  <a:pt x="1571134" y="310051"/>
                </a:lnTo>
                <a:lnTo>
                  <a:pt x="1559381" y="299239"/>
                </a:lnTo>
                <a:lnTo>
                  <a:pt x="1548263" y="289381"/>
                </a:lnTo>
                <a:lnTo>
                  <a:pt x="1536827" y="279523"/>
                </a:lnTo>
                <a:lnTo>
                  <a:pt x="1525709" y="270619"/>
                </a:lnTo>
                <a:lnTo>
                  <a:pt x="1514590" y="262351"/>
                </a:lnTo>
                <a:lnTo>
                  <a:pt x="1503472" y="254083"/>
                </a:lnTo>
                <a:lnTo>
                  <a:pt x="1492672" y="246451"/>
                </a:lnTo>
                <a:lnTo>
                  <a:pt x="1481871" y="239137"/>
                </a:lnTo>
                <a:lnTo>
                  <a:pt x="1471388" y="232777"/>
                </a:lnTo>
                <a:lnTo>
                  <a:pt x="1460905" y="226417"/>
                </a:lnTo>
                <a:lnTo>
                  <a:pt x="1450740" y="220693"/>
                </a:lnTo>
                <a:lnTo>
                  <a:pt x="1440575" y="215287"/>
                </a:lnTo>
                <a:lnTo>
                  <a:pt x="1430410" y="210199"/>
                </a:lnTo>
                <a:lnTo>
                  <a:pt x="1420562" y="205747"/>
                </a:lnTo>
                <a:lnTo>
                  <a:pt x="1411350" y="201613"/>
                </a:lnTo>
                <a:lnTo>
                  <a:pt x="1401820" y="197479"/>
                </a:lnTo>
                <a:lnTo>
                  <a:pt x="1392925" y="193981"/>
                </a:lnTo>
                <a:lnTo>
                  <a:pt x="1375136" y="187620"/>
                </a:lnTo>
                <a:lnTo>
                  <a:pt x="1358300" y="182850"/>
                </a:lnTo>
                <a:lnTo>
                  <a:pt x="1342417" y="178716"/>
                </a:lnTo>
                <a:lnTo>
                  <a:pt x="1327805" y="175536"/>
                </a:lnTo>
                <a:lnTo>
                  <a:pt x="1314145" y="173310"/>
                </a:lnTo>
                <a:lnTo>
                  <a:pt x="1301756" y="171720"/>
                </a:lnTo>
                <a:lnTo>
                  <a:pt x="1290638" y="171084"/>
                </a:lnTo>
                <a:lnTo>
                  <a:pt x="1330346" y="138966"/>
                </a:lnTo>
                <a:lnTo>
                  <a:pt x="1370689" y="105894"/>
                </a:lnTo>
                <a:lnTo>
                  <a:pt x="1405950" y="76638"/>
                </a:lnTo>
                <a:lnTo>
                  <a:pt x="1419609" y="64554"/>
                </a:lnTo>
                <a:lnTo>
                  <a:pt x="1429774" y="55650"/>
                </a:lnTo>
                <a:lnTo>
                  <a:pt x="1435810" y="49926"/>
                </a:lnTo>
                <a:lnTo>
                  <a:pt x="1442163" y="44520"/>
                </a:lnTo>
                <a:lnTo>
                  <a:pt x="1448834" y="39432"/>
                </a:lnTo>
                <a:lnTo>
                  <a:pt x="1455505" y="34026"/>
                </a:lnTo>
                <a:lnTo>
                  <a:pt x="1463129" y="29256"/>
                </a:lnTo>
                <a:lnTo>
                  <a:pt x="1470753" y="24486"/>
                </a:lnTo>
                <a:lnTo>
                  <a:pt x="1479012" y="20352"/>
                </a:lnTo>
                <a:lnTo>
                  <a:pt x="1487271" y="16218"/>
                </a:lnTo>
                <a:lnTo>
                  <a:pt x="1495848" y="13038"/>
                </a:lnTo>
                <a:lnTo>
                  <a:pt x="1505378" y="9540"/>
                </a:lnTo>
                <a:lnTo>
                  <a:pt x="1514590" y="6996"/>
                </a:lnTo>
                <a:lnTo>
                  <a:pt x="1524438" y="4770"/>
                </a:lnTo>
                <a:lnTo>
                  <a:pt x="1534285" y="2544"/>
                </a:lnTo>
                <a:lnTo>
                  <a:pt x="1544768" y="1272"/>
                </a:lnTo>
                <a:lnTo>
                  <a:pt x="1555569"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9" presetClass="entr" presetSubtype="0" decel="10000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750" fill="hold"/>
                                        <p:tgtEl>
                                          <p:spTgt spid="20"/>
                                        </p:tgtEl>
                                        <p:attrNameLst>
                                          <p:attrName>ppt_w</p:attrName>
                                        </p:attrNameLst>
                                      </p:cBhvr>
                                      <p:tavLst>
                                        <p:tav tm="0">
                                          <p:val>
                                            <p:fltVal val="0"/>
                                          </p:val>
                                        </p:tav>
                                        <p:tav tm="100000">
                                          <p:val>
                                            <p:strVal val="#ppt_w"/>
                                          </p:val>
                                        </p:tav>
                                      </p:tavLst>
                                    </p:anim>
                                    <p:anim calcmode="lin" valueType="num">
                                      <p:cBhvr>
                                        <p:cTn id="19" dur="750" fill="hold"/>
                                        <p:tgtEl>
                                          <p:spTgt spid="20"/>
                                        </p:tgtEl>
                                        <p:attrNameLst>
                                          <p:attrName>ppt_h</p:attrName>
                                        </p:attrNameLst>
                                      </p:cBhvr>
                                      <p:tavLst>
                                        <p:tav tm="0">
                                          <p:val>
                                            <p:fltVal val="0"/>
                                          </p:val>
                                        </p:tav>
                                        <p:tav tm="100000">
                                          <p:val>
                                            <p:strVal val="#ppt_h"/>
                                          </p:val>
                                        </p:tav>
                                      </p:tavLst>
                                    </p:anim>
                                    <p:anim calcmode="lin" valueType="num">
                                      <p:cBhvr>
                                        <p:cTn id="20" dur="750" fill="hold"/>
                                        <p:tgtEl>
                                          <p:spTgt spid="20"/>
                                        </p:tgtEl>
                                        <p:attrNameLst>
                                          <p:attrName>style.rotation</p:attrName>
                                        </p:attrNameLst>
                                      </p:cBhvr>
                                      <p:tavLst>
                                        <p:tav tm="0">
                                          <p:val>
                                            <p:fltVal val="360"/>
                                          </p:val>
                                        </p:tav>
                                        <p:tav tm="100000">
                                          <p:val>
                                            <p:fltVal val="0"/>
                                          </p:val>
                                        </p:tav>
                                      </p:tavLst>
                                    </p:anim>
                                    <p:animEffect transition="in" filter="fade">
                                      <p:cBhvr>
                                        <p:cTn id="21" dur="750"/>
                                        <p:tgtEl>
                                          <p:spTgt spid="20"/>
                                        </p:tgtEl>
                                      </p:cBhvr>
                                    </p:animEffect>
                                  </p:childTnLst>
                                </p:cTn>
                              </p:par>
                            </p:childTnLst>
                          </p:cTn>
                        </p:par>
                        <p:par>
                          <p:cTn id="22" fill="hold">
                            <p:stCondLst>
                              <p:cond delay="2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27"/>
                                        </p:tgtEl>
                                        <p:attrNameLst>
                                          <p:attrName>style.visibility</p:attrName>
                                        </p:attrNameLst>
                                      </p:cBhvr>
                                      <p:to>
                                        <p:strVal val="visible"/>
                                      </p:to>
                                    </p:set>
                                    <p:anim by="(-#ppt_w*2)" calcmode="lin" valueType="num">
                                      <p:cBhvr rctx="PPT">
                                        <p:cTn id="25" dur="500" autoRev="1" fill="hold">
                                          <p:stCondLst>
                                            <p:cond delay="0"/>
                                          </p:stCondLst>
                                        </p:cTn>
                                        <p:tgtEl>
                                          <p:spTgt spid="27"/>
                                        </p:tgtEl>
                                        <p:attrNameLst>
                                          <p:attrName>ppt_w</p:attrName>
                                        </p:attrNameLst>
                                      </p:cBhvr>
                                    </p:anim>
                                    <p:anim by="(#ppt_w*0.50)" calcmode="lin" valueType="num">
                                      <p:cBhvr>
                                        <p:cTn id="26" dur="500" decel="50000" autoRev="1" fill="hold">
                                          <p:stCondLst>
                                            <p:cond delay="0"/>
                                          </p:stCondLst>
                                        </p:cTn>
                                        <p:tgtEl>
                                          <p:spTgt spid="27"/>
                                        </p:tgtEl>
                                        <p:attrNameLst>
                                          <p:attrName>ppt_x</p:attrName>
                                        </p:attrNameLst>
                                      </p:cBhvr>
                                    </p:anim>
                                    <p:anim from="(-#ppt_h/2)" to="(#ppt_y)" calcmode="lin" valueType="num">
                                      <p:cBhvr>
                                        <p:cTn id="27" dur="1000" fill="hold">
                                          <p:stCondLst>
                                            <p:cond delay="0"/>
                                          </p:stCondLst>
                                        </p:cTn>
                                        <p:tgtEl>
                                          <p:spTgt spid="27"/>
                                        </p:tgtEl>
                                        <p:attrNameLst>
                                          <p:attrName>ppt_y</p:attrName>
                                        </p:attrNameLst>
                                      </p:cBhvr>
                                    </p:anim>
                                    <p:animRot by="21600000">
                                      <p:cBhvr>
                                        <p:cTn id="28" dur="1000" fill="hold">
                                          <p:stCondLst>
                                            <p:cond delay="0"/>
                                          </p:stCondLst>
                                        </p:cTn>
                                        <p:tgtEl>
                                          <p:spTgt spid="27"/>
                                        </p:tgtEl>
                                        <p:attrNameLst>
                                          <p:attrName>r</p:attrName>
                                        </p:attrNameLst>
                                      </p:cBhvr>
                                    </p:animRot>
                                  </p:childTnLst>
                                </p:cTn>
                              </p:par>
                            </p:childTnLst>
                          </p:cTn>
                        </p:par>
                        <p:par>
                          <p:cTn id="29" fill="hold">
                            <p:stCondLst>
                              <p:cond delay="3750"/>
                            </p:stCondLst>
                            <p:childTnLst>
                              <p:par>
                                <p:cTn id="30" presetID="16" presetClass="entr" presetSubtype="37"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outVertical)">
                                      <p:cBhvr>
                                        <p:cTn id="32" dur="500"/>
                                        <p:tgtEl>
                                          <p:spTgt spid="30"/>
                                        </p:tgtEl>
                                      </p:cBhvr>
                                    </p:animEffect>
                                  </p:childTnLst>
                                </p:cTn>
                              </p:par>
                            </p:childTnLst>
                          </p:cTn>
                        </p:par>
                        <p:par>
                          <p:cTn id="33" fill="hold">
                            <p:stCondLst>
                              <p:cond delay="425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28"/>
                                        </p:tgtEl>
                                        <p:attrNameLst>
                                          <p:attrName>style.visibility</p:attrName>
                                        </p:attrNameLst>
                                      </p:cBhvr>
                                      <p:to>
                                        <p:strVal val="visible"/>
                                      </p:to>
                                    </p:set>
                                    <p:anim by="(-#ppt_w*2)" calcmode="lin" valueType="num">
                                      <p:cBhvr rctx="PPT">
                                        <p:cTn id="36" dur="500" autoRev="1" fill="hold">
                                          <p:stCondLst>
                                            <p:cond delay="0"/>
                                          </p:stCondLst>
                                        </p:cTn>
                                        <p:tgtEl>
                                          <p:spTgt spid="28"/>
                                        </p:tgtEl>
                                        <p:attrNameLst>
                                          <p:attrName>ppt_w</p:attrName>
                                        </p:attrNameLst>
                                      </p:cBhvr>
                                    </p:anim>
                                    <p:anim by="(#ppt_w*0.50)" calcmode="lin" valueType="num">
                                      <p:cBhvr>
                                        <p:cTn id="37" dur="500" decel="50000" autoRev="1" fill="hold">
                                          <p:stCondLst>
                                            <p:cond delay="0"/>
                                          </p:stCondLst>
                                        </p:cTn>
                                        <p:tgtEl>
                                          <p:spTgt spid="28"/>
                                        </p:tgtEl>
                                        <p:attrNameLst>
                                          <p:attrName>ppt_x</p:attrName>
                                        </p:attrNameLst>
                                      </p:cBhvr>
                                    </p:anim>
                                    <p:anim from="(-#ppt_h/2)" to="(#ppt_y)" calcmode="lin" valueType="num">
                                      <p:cBhvr>
                                        <p:cTn id="38" dur="1000" fill="hold">
                                          <p:stCondLst>
                                            <p:cond delay="0"/>
                                          </p:stCondLst>
                                        </p:cTn>
                                        <p:tgtEl>
                                          <p:spTgt spid="28"/>
                                        </p:tgtEl>
                                        <p:attrNameLst>
                                          <p:attrName>ppt_y</p:attrName>
                                        </p:attrNameLst>
                                      </p:cBhvr>
                                    </p:anim>
                                    <p:animRot by="21600000">
                                      <p:cBhvr>
                                        <p:cTn id="39" dur="1000" fill="hold">
                                          <p:stCondLst>
                                            <p:cond delay="0"/>
                                          </p:stCondLst>
                                        </p:cTn>
                                        <p:tgtEl>
                                          <p:spTgt spid="28"/>
                                        </p:tgtEl>
                                        <p:attrNameLst>
                                          <p:attrName>r</p:attrName>
                                        </p:attrNameLst>
                                      </p:cBhvr>
                                    </p:animRot>
                                  </p:childTnLst>
                                </p:cTn>
                              </p:par>
                            </p:childTnLst>
                          </p:cTn>
                        </p:par>
                        <p:par>
                          <p:cTn id="40" fill="hold">
                            <p:stCondLst>
                              <p:cond delay="5849"/>
                            </p:stCondLst>
                            <p:childTnLst>
                              <p:par>
                                <p:cTn id="41" presetID="55" presetClass="entr" presetSubtype="0" fill="hold" grpId="0" nodeType="afterEffect" nodePh="1">
                                  <p:stCondLst>
                                    <p:cond delay="0"/>
                                  </p:stCondLst>
                                  <p:endCondLst>
                                    <p:cond evt="begin" delay="0">
                                      <p:tn val="41"/>
                                    </p:cond>
                                  </p:endCondLst>
                                  <p:iterate type="lt">
                                    <p:tmPct val="10000"/>
                                  </p:iterate>
                                  <p:childTnLst>
                                    <p:set>
                                      <p:cBhvr>
                                        <p:cTn id="42" dur="1" fill="hold">
                                          <p:stCondLst>
                                            <p:cond delay="0"/>
                                          </p:stCondLst>
                                        </p:cTn>
                                        <p:tgtEl>
                                          <p:spTgt spid="29"/>
                                        </p:tgtEl>
                                        <p:attrNameLst>
                                          <p:attrName>style.visibility</p:attrName>
                                        </p:attrNameLst>
                                      </p:cBhvr>
                                      <p:to>
                                        <p:strVal val="visible"/>
                                      </p:to>
                                    </p:set>
                                    <p:anim calcmode="lin" valueType="num">
                                      <p:cBhvr>
                                        <p:cTn id="43" dur="750" fill="hold"/>
                                        <p:tgtEl>
                                          <p:spTgt spid="29"/>
                                        </p:tgtEl>
                                        <p:attrNameLst>
                                          <p:attrName>ppt_w</p:attrName>
                                        </p:attrNameLst>
                                      </p:cBhvr>
                                      <p:tavLst>
                                        <p:tav tm="0">
                                          <p:val>
                                            <p:strVal val="#ppt_w*0.70"/>
                                          </p:val>
                                        </p:tav>
                                        <p:tav tm="100000">
                                          <p:val>
                                            <p:strVal val="#ppt_w"/>
                                          </p:val>
                                        </p:tav>
                                      </p:tavLst>
                                    </p:anim>
                                    <p:anim calcmode="lin" valueType="num">
                                      <p:cBhvr>
                                        <p:cTn id="44" dur="750" fill="hold"/>
                                        <p:tgtEl>
                                          <p:spTgt spid="29"/>
                                        </p:tgtEl>
                                        <p:attrNameLst>
                                          <p:attrName>ppt_h</p:attrName>
                                        </p:attrNameLst>
                                      </p:cBhvr>
                                      <p:tavLst>
                                        <p:tav tm="0">
                                          <p:val>
                                            <p:strVal val="#ppt_h"/>
                                          </p:val>
                                        </p:tav>
                                        <p:tav tm="100000">
                                          <p:val>
                                            <p:strVal val="#ppt_h"/>
                                          </p:val>
                                        </p:tav>
                                      </p:tavLst>
                                    </p:anim>
                                    <p:animEffect transition="in" filter="fade">
                                      <p:cBhvr>
                                        <p:cTn id="45"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8100" y="2609850"/>
            <a:ext cx="0" cy="4210050"/>
          </a:xfrm>
          <a:custGeom>
            <a:avLst/>
            <a:gdLst>
              <a:gd name="connsiteX0" fmla="*/ 0 w 0"/>
              <a:gd name="connsiteY0" fmla="*/ 0 h 4210050"/>
              <a:gd name="connsiteX1" fmla="*/ 0 w 0"/>
              <a:gd name="connsiteY1" fmla="*/ 4210050 h 4210050"/>
            </a:gdLst>
            <a:ahLst/>
            <a:cxnLst>
              <a:cxn ang="0">
                <a:pos x="connsiteX0" y="connsiteY0"/>
              </a:cxn>
              <a:cxn ang="0">
                <a:pos x="connsiteX1" y="connsiteY1"/>
              </a:cxn>
            </a:cxnLst>
            <a:rect l="l" t="t" r="r" b="b"/>
            <a:pathLst>
              <a:path h="4210050">
                <a:moveTo>
                  <a:pt x="0" y="0"/>
                </a:moveTo>
                <a:lnTo>
                  <a:pt x="0" y="42100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2" name="组合 1"/>
          <p:cNvGrpSpPr/>
          <p:nvPr/>
        </p:nvGrpSpPr>
        <p:grpSpPr>
          <a:xfrm>
            <a:off x="843915" y="288290"/>
            <a:ext cx="6570980" cy="6400800"/>
            <a:chOff x="968124" y="1369234"/>
            <a:chExt cx="4644439" cy="4644439"/>
          </a:xfrm>
        </p:grpSpPr>
        <p:sp>
          <p:nvSpPr>
            <p:cNvPr id="14" name="椭圆 13"/>
            <p:cNvSpPr/>
            <p:nvPr/>
          </p:nvSpPr>
          <p:spPr>
            <a:xfrm>
              <a:off x="968124" y="1369234"/>
              <a:ext cx="4644439" cy="4644439"/>
            </a:xfrm>
            <a:prstGeom prst="ellipse">
              <a:avLst/>
            </a:prstGeom>
            <a:solidFill>
              <a:srgbClr val="FFD1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318096" y="1724541"/>
              <a:ext cx="3944493" cy="3944493"/>
            </a:xfrm>
            <a:prstGeom prst="ellipse">
              <a:avLst/>
            </a:prstGeom>
            <a:solidFill>
              <a:srgbClr val="60A72B"/>
            </a:solidFill>
            <a:ln>
              <a:solidFill>
                <a:schemeClr val="bg1"/>
              </a:solidFill>
            </a:ln>
            <a:effectLst>
              <a:outerShdw blurRad="3683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MH_Text_1"/>
          <p:cNvSpPr txBox="1"/>
          <p:nvPr>
            <p:custDataLst>
              <p:tags r:id="rId1"/>
            </p:custDataLst>
          </p:nvPr>
        </p:nvSpPr>
        <p:spPr>
          <a:xfrm>
            <a:off x="1478280" y="3196590"/>
            <a:ext cx="5301615" cy="584200"/>
          </a:xfrm>
          <a:prstGeom prst="rect">
            <a:avLst/>
          </a:prstGeom>
          <a:noFill/>
        </p:spPr>
        <p:txBody>
          <a:bodyPr anchor="ctr"/>
          <a:lstStyle/>
          <a:p>
            <a:pPr algn="ctr" eaLnBrk="1" hangingPunct="1">
              <a:defRPr/>
            </a:pPr>
            <a:r>
              <a:rPr lang="zh-CN" altLang="en-US" sz="72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火灾处理</a:t>
            </a:r>
          </a:p>
        </p:txBody>
      </p:sp>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96" r="11740"/>
          <a:stretch>
            <a:fillRect/>
          </a:stretch>
        </p:blipFill>
        <p:spPr bwMode="auto">
          <a:xfrm>
            <a:off x="-39738" y="5992453"/>
            <a:ext cx="1244120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7334" y="3794681"/>
            <a:ext cx="5733681" cy="3887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par>
                                <p:cTn id="17" presetID="47" presetClass="entr" presetSubtype="0" fill="hold" grpId="0" nodeType="with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1591310" y="2275205"/>
            <a:ext cx="9648825" cy="2306955"/>
          </a:xfrm>
          <a:prstGeom prst="rect">
            <a:avLst/>
          </a:prstGeom>
          <a:noFill/>
          <a:ln>
            <a:noFill/>
          </a:ln>
        </p:spPr>
        <p:txBody>
          <a:bodyPr wrap="square" rtlCol="0" anchor="t">
            <a:spAutoFit/>
            <a:scene3d>
              <a:camera prst="obliqueBottomLeft"/>
              <a:lightRig rig="threePt" dir="t"/>
            </a:scene3d>
            <a:sp3d extrusionH="387350">
              <a:extrusionClr>
                <a:srgbClr val="175BCB"/>
              </a:extrusionClr>
            </a:sp3d>
          </a:bodyPr>
          <a:lstStyle/>
          <a:p>
            <a:pPr algn="ctr"/>
            <a:r>
              <a:rPr lang="zh-CN" altLang="en-US" sz="7200" b="1" dirty="0">
                <a:blipFill>
                  <a:blip r:embed="rId3"/>
                  <a:tile tx="0" ty="0" sx="82000" sy="63000" flip="none" algn="br"/>
                </a:blipFill>
                <a:effectLst>
                  <a:outerShdw blurRad="60007" dist="310007" dir="7680000" sy="30000" kx="1300200" algn="ctr" rotWithShape="0">
                    <a:srgbClr val="0D1E55">
                      <a:alpha val="32000"/>
                    </a:srgbClr>
                  </a:outerShdw>
                </a:effectLst>
                <a:latin typeface="微软雅黑" panose="020B0503020204020204" pitchFamily="34" charset="-122"/>
                <a:ea typeface="微软雅黑" panose="020B0503020204020204" pitchFamily="34" charset="-122"/>
              </a:rPr>
              <a:t>讨论：车站火灾中实际会遇到哪些困难？</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2755900" y="889000"/>
            <a:ext cx="6677025" cy="5067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3"/>
          <p:cNvSpPr txBox="1"/>
          <p:nvPr/>
        </p:nvSpPr>
        <p:spPr>
          <a:xfrm>
            <a:off x="1388458" y="1052736"/>
            <a:ext cx="10179355" cy="5558445"/>
          </a:xfrm>
          <a:prstGeom prst="rect">
            <a:avLst/>
          </a:prstGeom>
          <a:noFill/>
        </p:spPr>
        <p:txBody>
          <a:bodyPr wrap="square" rtlCol="0">
            <a:spAutoFit/>
          </a:bodyPr>
          <a:lstStyle/>
          <a:p>
            <a:pPr marL="342900" indent="-342900">
              <a:lnSpc>
                <a:spcPct val="150000"/>
              </a:lnSpc>
              <a:spcBef>
                <a:spcPct val="20000"/>
              </a:spcBef>
            </a:pPr>
            <a:r>
              <a:rPr lang="zh-CN" altLang="en-US" sz="3200" b="1" dirty="0">
                <a:latin typeface="Arial" panose="020B0604020202020204" pitchFamily="34" charset="0"/>
              </a:rPr>
              <a:t>（</a:t>
            </a:r>
            <a:r>
              <a:rPr lang="en-US" altLang="zh-CN" sz="3200" b="1" dirty="0">
                <a:latin typeface="Arial" panose="020B0604020202020204" pitchFamily="34" charset="0"/>
              </a:rPr>
              <a:t>1</a:t>
            </a:r>
            <a:r>
              <a:rPr lang="zh-CN" altLang="en-US" sz="3200" b="1" dirty="0">
                <a:latin typeface="Arial" panose="020B0604020202020204" pitchFamily="34" charset="0"/>
              </a:rPr>
              <a:t>）城轨车站逃生的出口和路线少且疏散距离较长；</a:t>
            </a:r>
          </a:p>
          <a:p>
            <a:pPr marL="342900" indent="-342900">
              <a:lnSpc>
                <a:spcPct val="150000"/>
              </a:lnSpc>
              <a:spcBef>
                <a:spcPct val="20000"/>
              </a:spcBef>
            </a:pPr>
            <a:r>
              <a:rPr lang="zh-CN" altLang="en-US" sz="3200" b="1" dirty="0">
                <a:latin typeface="Arial" panose="020B0604020202020204" pitchFamily="34" charset="0"/>
              </a:rPr>
              <a:t>（</a:t>
            </a:r>
            <a:r>
              <a:rPr lang="en-US" altLang="zh-CN" sz="3200" b="1" dirty="0">
                <a:latin typeface="Arial" panose="020B0604020202020204" pitchFamily="34" charset="0"/>
              </a:rPr>
              <a:t>2</a:t>
            </a:r>
            <a:r>
              <a:rPr lang="zh-CN" altLang="en-US" sz="3200" b="1" dirty="0">
                <a:latin typeface="Arial" panose="020B0604020202020204" pitchFamily="34" charset="0"/>
              </a:rPr>
              <a:t>）发生火灾时，会造成缺氧，阻碍人的正常呼吸，从而影响逃生行动；</a:t>
            </a:r>
          </a:p>
          <a:p>
            <a:pPr marL="342900" indent="-342900">
              <a:lnSpc>
                <a:spcPct val="150000"/>
              </a:lnSpc>
              <a:spcBef>
                <a:spcPct val="20000"/>
              </a:spcBef>
            </a:pPr>
            <a:r>
              <a:rPr lang="zh-CN" altLang="en-US" sz="3200" b="1" dirty="0">
                <a:latin typeface="Arial" panose="020B0604020202020204" pitchFamily="34" charset="0"/>
              </a:rPr>
              <a:t>（</a:t>
            </a:r>
            <a:r>
              <a:rPr lang="en-US" altLang="zh-CN" sz="3200" b="1" dirty="0">
                <a:latin typeface="Arial" panose="020B0604020202020204" pitchFamily="34" charset="0"/>
              </a:rPr>
              <a:t>3</a:t>
            </a:r>
            <a:r>
              <a:rPr lang="zh-CN" altLang="en-US" sz="3200" b="1" dirty="0">
                <a:latin typeface="Arial" panose="020B0604020202020204" pitchFamily="34" charset="0"/>
              </a:rPr>
              <a:t>）城轨车站内各种可燃物燃烧时产生的大量烟气和有毒气体不仅严重遮挡视线，使能见度大大降低，还会使人中毒；</a:t>
            </a:r>
          </a:p>
          <a:p>
            <a:pPr marL="342900" indent="-342900">
              <a:lnSpc>
                <a:spcPct val="150000"/>
              </a:lnSpc>
              <a:spcBef>
                <a:spcPct val="20000"/>
              </a:spcBef>
            </a:pPr>
            <a:r>
              <a:rPr lang="zh-CN" altLang="en-US" sz="3200" b="1" dirty="0">
                <a:latin typeface="Arial" panose="020B0604020202020204" pitchFamily="34" charset="0"/>
              </a:rPr>
              <a:t>（</a:t>
            </a:r>
            <a:r>
              <a:rPr lang="en-US" altLang="zh-CN" sz="3200" b="1" dirty="0">
                <a:latin typeface="Arial" panose="020B0604020202020204" pitchFamily="34" charset="0"/>
              </a:rPr>
              <a:t>4</a:t>
            </a:r>
            <a:r>
              <a:rPr lang="zh-CN" altLang="en-US" sz="3200" b="1" dirty="0">
                <a:latin typeface="Arial" panose="020B0604020202020204" pitchFamily="34" charset="0"/>
              </a:rPr>
              <a:t>）扑救难度大。</a:t>
            </a:r>
            <a:endParaRPr lang="zh-CN" altLang="en-US" sz="3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grpSp>
        <p:nvGrpSpPr>
          <p:cNvPr id="7" name="组合 6"/>
          <p:cNvGrpSpPr/>
          <p:nvPr/>
        </p:nvGrpSpPr>
        <p:grpSpPr>
          <a:xfrm>
            <a:off x="9911629" y="5425205"/>
            <a:ext cx="847553" cy="868132"/>
            <a:chOff x="9911629" y="5483247"/>
            <a:chExt cx="847553" cy="810090"/>
          </a:xfrm>
        </p:grpSpPr>
        <p:sp>
          <p:nvSpPr>
            <p:cNvPr id="8" name="椭圆 7"/>
            <p:cNvSpPr/>
            <p:nvPr/>
          </p:nvSpPr>
          <p:spPr>
            <a:xfrm rot="10800000" flipH="1" flipV="1">
              <a:off x="9911629" y="5483247"/>
              <a:ext cx="847553" cy="810090"/>
            </a:xfrm>
            <a:prstGeom prst="ellipse">
              <a:avLst/>
            </a:prstGeom>
            <a:solidFill>
              <a:srgbClr val="358123"/>
            </a:solid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endParaRPr>
            </a:p>
          </p:txBody>
        </p:sp>
        <p:sp>
          <p:nvSpPr>
            <p:cNvPr id="9" name="Freeform 338"/>
            <p:cNvSpPr>
              <a:spLocks noEditPoints="1"/>
            </p:cNvSpPr>
            <p:nvPr/>
          </p:nvSpPr>
          <p:spPr bwMode="auto">
            <a:xfrm>
              <a:off x="10176030" y="5720268"/>
              <a:ext cx="356849" cy="305505"/>
            </a:xfrm>
            <a:custGeom>
              <a:avLst/>
              <a:gdLst>
                <a:gd name="T0" fmla="*/ 105 w 139"/>
                <a:gd name="T1" fmla="*/ 1 h 119"/>
                <a:gd name="T2" fmla="*/ 125 w 139"/>
                <a:gd name="T3" fmla="*/ 3 h 119"/>
                <a:gd name="T4" fmla="*/ 128 w 139"/>
                <a:gd name="T5" fmla="*/ 3 h 119"/>
                <a:gd name="T6" fmla="*/ 136 w 139"/>
                <a:gd name="T7" fmla="*/ 5 h 119"/>
                <a:gd name="T8" fmla="*/ 139 w 139"/>
                <a:gd name="T9" fmla="*/ 16 h 119"/>
                <a:gd name="T10" fmla="*/ 139 w 139"/>
                <a:gd name="T11" fmla="*/ 113 h 119"/>
                <a:gd name="T12" fmla="*/ 138 w 139"/>
                <a:gd name="T13" fmla="*/ 117 h 119"/>
                <a:gd name="T14" fmla="*/ 26 w 139"/>
                <a:gd name="T15" fmla="*/ 117 h 119"/>
                <a:gd name="T16" fmla="*/ 22 w 139"/>
                <a:gd name="T17" fmla="*/ 106 h 119"/>
                <a:gd name="T18" fmla="*/ 15 w 139"/>
                <a:gd name="T19" fmla="*/ 106 h 119"/>
                <a:gd name="T20" fmla="*/ 0 w 139"/>
                <a:gd name="T21" fmla="*/ 93 h 119"/>
                <a:gd name="T22" fmla="*/ 0 w 139"/>
                <a:gd name="T23" fmla="*/ 5 h 119"/>
                <a:gd name="T24" fmla="*/ 18 w 139"/>
                <a:gd name="T25" fmla="*/ 86 h 119"/>
                <a:gd name="T26" fmla="*/ 18 w 139"/>
                <a:gd name="T27" fmla="*/ 86 h 119"/>
                <a:gd name="T28" fmla="*/ 90 w 139"/>
                <a:gd name="T29" fmla="*/ 80 h 119"/>
                <a:gd name="T30" fmla="*/ 18 w 139"/>
                <a:gd name="T31" fmla="*/ 66 h 119"/>
                <a:gd name="T32" fmla="*/ 18 w 139"/>
                <a:gd name="T33" fmla="*/ 66 h 119"/>
                <a:gd name="T34" fmla="*/ 90 w 139"/>
                <a:gd name="T35" fmla="*/ 60 h 119"/>
                <a:gd name="T36" fmla="*/ 77 w 139"/>
                <a:gd name="T37" fmla="*/ 36 h 119"/>
                <a:gd name="T38" fmla="*/ 79 w 139"/>
                <a:gd name="T39" fmla="*/ 47 h 119"/>
                <a:gd name="T40" fmla="*/ 92 w 139"/>
                <a:gd name="T41" fmla="*/ 45 h 119"/>
                <a:gd name="T42" fmla="*/ 90 w 139"/>
                <a:gd name="T43" fmla="*/ 34 h 119"/>
                <a:gd name="T44" fmla="*/ 83 w 139"/>
                <a:gd name="T45" fmla="*/ 25 h 119"/>
                <a:gd name="T46" fmla="*/ 84 w 139"/>
                <a:gd name="T47" fmla="*/ 22 h 119"/>
                <a:gd name="T48" fmla="*/ 92 w 139"/>
                <a:gd name="T49" fmla="*/ 22 h 119"/>
                <a:gd name="T50" fmla="*/ 84 w 139"/>
                <a:gd name="T51" fmla="*/ 18 h 119"/>
                <a:gd name="T52" fmla="*/ 77 w 139"/>
                <a:gd name="T53" fmla="*/ 27 h 119"/>
                <a:gd name="T54" fmla="*/ 83 w 139"/>
                <a:gd name="T55" fmla="*/ 34 h 119"/>
                <a:gd name="T56" fmla="*/ 84 w 139"/>
                <a:gd name="T57" fmla="*/ 42 h 119"/>
                <a:gd name="T58" fmla="*/ 83 w 139"/>
                <a:gd name="T59" fmla="*/ 36 h 119"/>
                <a:gd name="T60" fmla="*/ 33 w 139"/>
                <a:gd name="T61" fmla="*/ 18 h 119"/>
                <a:gd name="T62" fmla="*/ 17 w 139"/>
                <a:gd name="T63" fmla="*/ 18 h 119"/>
                <a:gd name="T64" fmla="*/ 28 w 139"/>
                <a:gd name="T65" fmla="*/ 47 h 119"/>
                <a:gd name="T66" fmla="*/ 48 w 139"/>
                <a:gd name="T67" fmla="*/ 44 h 119"/>
                <a:gd name="T68" fmla="*/ 48 w 139"/>
                <a:gd name="T69" fmla="*/ 29 h 119"/>
                <a:gd name="T70" fmla="*/ 48 w 139"/>
                <a:gd name="T71" fmla="*/ 18 h 119"/>
                <a:gd name="T72" fmla="*/ 48 w 139"/>
                <a:gd name="T73" fmla="*/ 47 h 119"/>
                <a:gd name="T74" fmla="*/ 66 w 139"/>
                <a:gd name="T75" fmla="*/ 18 h 119"/>
                <a:gd name="T76" fmla="*/ 48 w 139"/>
                <a:gd name="T77" fmla="*/ 18 h 119"/>
                <a:gd name="T78" fmla="*/ 64 w 139"/>
                <a:gd name="T79" fmla="*/ 47 h 119"/>
                <a:gd name="T80" fmla="*/ 106 w 139"/>
                <a:gd name="T81" fmla="*/ 12 h 119"/>
                <a:gd name="T82" fmla="*/ 106 w 139"/>
                <a:gd name="T83" fmla="*/ 82 h 119"/>
                <a:gd name="T84" fmla="*/ 112 w 139"/>
                <a:gd name="T85" fmla="*/ 97 h 119"/>
                <a:gd name="T86" fmla="*/ 114 w 139"/>
                <a:gd name="T87" fmla="*/ 93 h 119"/>
                <a:gd name="T88" fmla="*/ 116 w 139"/>
                <a:gd name="T89" fmla="*/ 14 h 119"/>
                <a:gd name="T90" fmla="*/ 116 w 139"/>
                <a:gd name="T91" fmla="*/ 12 h 119"/>
                <a:gd name="T92" fmla="*/ 106 w 139"/>
                <a:gd name="T93" fmla="*/ 12 h 119"/>
                <a:gd name="T94" fmla="*/ 125 w 139"/>
                <a:gd name="T95" fmla="*/ 12 h 119"/>
                <a:gd name="T96" fmla="*/ 125 w 139"/>
                <a:gd name="T97" fmla="*/ 14 h 119"/>
                <a:gd name="T98" fmla="*/ 125 w 139"/>
                <a:gd name="T99" fmla="*/ 80 h 119"/>
                <a:gd name="T100" fmla="*/ 119 w 139"/>
                <a:gd name="T101" fmla="*/ 102 h 119"/>
                <a:gd name="T102" fmla="*/ 114 w 139"/>
                <a:gd name="T103" fmla="*/ 106 h 119"/>
                <a:gd name="T104" fmla="*/ 130 w 139"/>
                <a:gd name="T105" fmla="*/ 16 h 119"/>
                <a:gd name="T106" fmla="*/ 130 w 139"/>
                <a:gd name="T107" fmla="*/ 14 h 119"/>
                <a:gd name="T108" fmla="*/ 127 w 139"/>
                <a:gd name="T109" fmla="*/ 12 h 119"/>
                <a:gd name="T110" fmla="*/ 97 w 139"/>
                <a:gd name="T111" fmla="*/ 9 h 119"/>
                <a:gd name="T112" fmla="*/ 9 w 139"/>
                <a:gd name="T113" fmla="*/ 82 h 119"/>
                <a:gd name="T114" fmla="*/ 11 w 139"/>
                <a:gd name="T115" fmla="*/ 93 h 119"/>
                <a:gd name="T116" fmla="*/ 99 w 139"/>
                <a:gd name="T117" fmla="*/ 97 h 119"/>
                <a:gd name="T118" fmla="*/ 97 w 139"/>
                <a:gd name="T119"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119">
                  <a:moveTo>
                    <a:pt x="4" y="0"/>
                  </a:moveTo>
                  <a:lnTo>
                    <a:pt x="101" y="0"/>
                  </a:lnTo>
                  <a:lnTo>
                    <a:pt x="101" y="0"/>
                  </a:lnTo>
                  <a:lnTo>
                    <a:pt x="105" y="1"/>
                  </a:lnTo>
                  <a:lnTo>
                    <a:pt x="106" y="3"/>
                  </a:lnTo>
                  <a:lnTo>
                    <a:pt x="106" y="3"/>
                  </a:lnTo>
                  <a:lnTo>
                    <a:pt x="108" y="3"/>
                  </a:lnTo>
                  <a:lnTo>
                    <a:pt x="125" y="3"/>
                  </a:lnTo>
                  <a:lnTo>
                    <a:pt x="125" y="3"/>
                  </a:lnTo>
                  <a:lnTo>
                    <a:pt x="127" y="3"/>
                  </a:lnTo>
                  <a:lnTo>
                    <a:pt x="127" y="3"/>
                  </a:lnTo>
                  <a:lnTo>
                    <a:pt x="128" y="3"/>
                  </a:lnTo>
                  <a:lnTo>
                    <a:pt x="128" y="3"/>
                  </a:lnTo>
                  <a:lnTo>
                    <a:pt x="132" y="3"/>
                  </a:lnTo>
                  <a:lnTo>
                    <a:pt x="136" y="5"/>
                  </a:lnTo>
                  <a:lnTo>
                    <a:pt x="136" y="5"/>
                  </a:lnTo>
                  <a:lnTo>
                    <a:pt x="138" y="9"/>
                  </a:lnTo>
                  <a:lnTo>
                    <a:pt x="139" y="14"/>
                  </a:lnTo>
                  <a:lnTo>
                    <a:pt x="139" y="14"/>
                  </a:lnTo>
                  <a:lnTo>
                    <a:pt x="139" y="16"/>
                  </a:lnTo>
                  <a:lnTo>
                    <a:pt x="139" y="16"/>
                  </a:lnTo>
                  <a:lnTo>
                    <a:pt x="139" y="113"/>
                  </a:lnTo>
                  <a:lnTo>
                    <a:pt x="139" y="113"/>
                  </a:lnTo>
                  <a:lnTo>
                    <a:pt x="139" y="113"/>
                  </a:lnTo>
                  <a:lnTo>
                    <a:pt x="139" y="113"/>
                  </a:lnTo>
                  <a:lnTo>
                    <a:pt x="139" y="113"/>
                  </a:lnTo>
                  <a:lnTo>
                    <a:pt x="139" y="113"/>
                  </a:lnTo>
                  <a:lnTo>
                    <a:pt x="138" y="117"/>
                  </a:lnTo>
                  <a:lnTo>
                    <a:pt x="134" y="119"/>
                  </a:lnTo>
                  <a:lnTo>
                    <a:pt x="134" y="119"/>
                  </a:lnTo>
                  <a:lnTo>
                    <a:pt x="132" y="117"/>
                  </a:lnTo>
                  <a:lnTo>
                    <a:pt x="26" y="117"/>
                  </a:lnTo>
                  <a:lnTo>
                    <a:pt x="26" y="117"/>
                  </a:lnTo>
                  <a:lnTo>
                    <a:pt x="22" y="117"/>
                  </a:lnTo>
                  <a:lnTo>
                    <a:pt x="22" y="113"/>
                  </a:lnTo>
                  <a:lnTo>
                    <a:pt x="22" y="106"/>
                  </a:lnTo>
                  <a:lnTo>
                    <a:pt x="15" y="106"/>
                  </a:lnTo>
                  <a:lnTo>
                    <a:pt x="15" y="106"/>
                  </a:lnTo>
                  <a:lnTo>
                    <a:pt x="15" y="106"/>
                  </a:lnTo>
                  <a:lnTo>
                    <a:pt x="15" y="106"/>
                  </a:lnTo>
                  <a:lnTo>
                    <a:pt x="9" y="104"/>
                  </a:lnTo>
                  <a:lnTo>
                    <a:pt x="4" y="99"/>
                  </a:lnTo>
                  <a:lnTo>
                    <a:pt x="4" y="99"/>
                  </a:lnTo>
                  <a:lnTo>
                    <a:pt x="0" y="93"/>
                  </a:lnTo>
                  <a:lnTo>
                    <a:pt x="0" y="82"/>
                  </a:lnTo>
                  <a:lnTo>
                    <a:pt x="0" y="82"/>
                  </a:lnTo>
                  <a:lnTo>
                    <a:pt x="0" y="5"/>
                  </a:lnTo>
                  <a:lnTo>
                    <a:pt x="0" y="5"/>
                  </a:lnTo>
                  <a:lnTo>
                    <a:pt x="0" y="1"/>
                  </a:lnTo>
                  <a:lnTo>
                    <a:pt x="4" y="0"/>
                  </a:lnTo>
                  <a:lnTo>
                    <a:pt x="4" y="0"/>
                  </a:lnTo>
                  <a:close/>
                  <a:moveTo>
                    <a:pt x="18" y="86"/>
                  </a:moveTo>
                  <a:lnTo>
                    <a:pt x="18" y="89"/>
                  </a:lnTo>
                  <a:lnTo>
                    <a:pt x="90" y="89"/>
                  </a:lnTo>
                  <a:lnTo>
                    <a:pt x="90" y="86"/>
                  </a:lnTo>
                  <a:lnTo>
                    <a:pt x="18" y="86"/>
                  </a:lnTo>
                  <a:lnTo>
                    <a:pt x="18" y="86"/>
                  </a:lnTo>
                  <a:close/>
                  <a:moveTo>
                    <a:pt x="18" y="75"/>
                  </a:moveTo>
                  <a:lnTo>
                    <a:pt x="18" y="80"/>
                  </a:lnTo>
                  <a:lnTo>
                    <a:pt x="90" y="80"/>
                  </a:lnTo>
                  <a:lnTo>
                    <a:pt x="90" y="75"/>
                  </a:lnTo>
                  <a:lnTo>
                    <a:pt x="18" y="75"/>
                  </a:lnTo>
                  <a:lnTo>
                    <a:pt x="18" y="75"/>
                  </a:lnTo>
                  <a:close/>
                  <a:moveTo>
                    <a:pt x="18" y="66"/>
                  </a:moveTo>
                  <a:lnTo>
                    <a:pt x="18" y="71"/>
                  </a:lnTo>
                  <a:lnTo>
                    <a:pt x="90" y="71"/>
                  </a:lnTo>
                  <a:lnTo>
                    <a:pt x="90" y="66"/>
                  </a:lnTo>
                  <a:lnTo>
                    <a:pt x="18" y="66"/>
                  </a:lnTo>
                  <a:lnTo>
                    <a:pt x="18" y="66"/>
                  </a:lnTo>
                  <a:close/>
                  <a:moveTo>
                    <a:pt x="18" y="56"/>
                  </a:moveTo>
                  <a:lnTo>
                    <a:pt x="18" y="60"/>
                  </a:lnTo>
                  <a:lnTo>
                    <a:pt x="90" y="60"/>
                  </a:lnTo>
                  <a:lnTo>
                    <a:pt x="90" y="56"/>
                  </a:lnTo>
                  <a:lnTo>
                    <a:pt x="18" y="56"/>
                  </a:lnTo>
                  <a:lnTo>
                    <a:pt x="18" y="56"/>
                  </a:lnTo>
                  <a:close/>
                  <a:moveTo>
                    <a:pt x="77" y="36"/>
                  </a:moveTo>
                  <a:lnTo>
                    <a:pt x="77" y="42"/>
                  </a:lnTo>
                  <a:lnTo>
                    <a:pt x="77" y="42"/>
                  </a:lnTo>
                  <a:lnTo>
                    <a:pt x="77" y="45"/>
                  </a:lnTo>
                  <a:lnTo>
                    <a:pt x="79" y="47"/>
                  </a:lnTo>
                  <a:lnTo>
                    <a:pt x="84" y="47"/>
                  </a:lnTo>
                  <a:lnTo>
                    <a:pt x="84" y="47"/>
                  </a:lnTo>
                  <a:lnTo>
                    <a:pt x="90" y="47"/>
                  </a:lnTo>
                  <a:lnTo>
                    <a:pt x="92" y="45"/>
                  </a:lnTo>
                  <a:lnTo>
                    <a:pt x="92" y="42"/>
                  </a:lnTo>
                  <a:lnTo>
                    <a:pt x="92" y="38"/>
                  </a:lnTo>
                  <a:lnTo>
                    <a:pt x="92" y="38"/>
                  </a:lnTo>
                  <a:lnTo>
                    <a:pt x="90" y="34"/>
                  </a:lnTo>
                  <a:lnTo>
                    <a:pt x="90" y="34"/>
                  </a:lnTo>
                  <a:lnTo>
                    <a:pt x="84" y="29"/>
                  </a:lnTo>
                  <a:lnTo>
                    <a:pt x="84" y="29"/>
                  </a:lnTo>
                  <a:lnTo>
                    <a:pt x="83" y="25"/>
                  </a:lnTo>
                  <a:lnTo>
                    <a:pt x="83" y="23"/>
                  </a:lnTo>
                  <a:lnTo>
                    <a:pt x="83" y="23"/>
                  </a:lnTo>
                  <a:lnTo>
                    <a:pt x="84" y="22"/>
                  </a:lnTo>
                  <a:lnTo>
                    <a:pt x="84" y="22"/>
                  </a:lnTo>
                  <a:lnTo>
                    <a:pt x="84" y="22"/>
                  </a:lnTo>
                  <a:lnTo>
                    <a:pt x="84" y="27"/>
                  </a:lnTo>
                  <a:lnTo>
                    <a:pt x="92" y="27"/>
                  </a:lnTo>
                  <a:lnTo>
                    <a:pt x="92" y="22"/>
                  </a:lnTo>
                  <a:lnTo>
                    <a:pt x="92" y="22"/>
                  </a:lnTo>
                  <a:lnTo>
                    <a:pt x="90" y="18"/>
                  </a:lnTo>
                  <a:lnTo>
                    <a:pt x="84" y="18"/>
                  </a:lnTo>
                  <a:lnTo>
                    <a:pt x="84" y="18"/>
                  </a:lnTo>
                  <a:lnTo>
                    <a:pt x="79" y="18"/>
                  </a:lnTo>
                  <a:lnTo>
                    <a:pt x="77" y="20"/>
                  </a:lnTo>
                  <a:lnTo>
                    <a:pt x="77" y="23"/>
                  </a:lnTo>
                  <a:lnTo>
                    <a:pt x="77" y="27"/>
                  </a:lnTo>
                  <a:lnTo>
                    <a:pt x="77" y="27"/>
                  </a:lnTo>
                  <a:lnTo>
                    <a:pt x="77" y="29"/>
                  </a:lnTo>
                  <a:lnTo>
                    <a:pt x="77" y="29"/>
                  </a:lnTo>
                  <a:lnTo>
                    <a:pt x="83" y="34"/>
                  </a:lnTo>
                  <a:lnTo>
                    <a:pt x="83" y="34"/>
                  </a:lnTo>
                  <a:lnTo>
                    <a:pt x="84" y="38"/>
                  </a:lnTo>
                  <a:lnTo>
                    <a:pt x="84" y="42"/>
                  </a:lnTo>
                  <a:lnTo>
                    <a:pt x="84" y="42"/>
                  </a:lnTo>
                  <a:lnTo>
                    <a:pt x="84" y="44"/>
                  </a:lnTo>
                  <a:lnTo>
                    <a:pt x="84" y="44"/>
                  </a:lnTo>
                  <a:lnTo>
                    <a:pt x="83" y="42"/>
                  </a:lnTo>
                  <a:lnTo>
                    <a:pt x="83" y="36"/>
                  </a:lnTo>
                  <a:lnTo>
                    <a:pt x="77" y="36"/>
                  </a:lnTo>
                  <a:lnTo>
                    <a:pt x="77" y="36"/>
                  </a:lnTo>
                  <a:close/>
                  <a:moveTo>
                    <a:pt x="33" y="47"/>
                  </a:moveTo>
                  <a:lnTo>
                    <a:pt x="33" y="18"/>
                  </a:lnTo>
                  <a:lnTo>
                    <a:pt x="28" y="18"/>
                  </a:lnTo>
                  <a:lnTo>
                    <a:pt x="28" y="31"/>
                  </a:lnTo>
                  <a:lnTo>
                    <a:pt x="24" y="18"/>
                  </a:lnTo>
                  <a:lnTo>
                    <a:pt x="17" y="18"/>
                  </a:lnTo>
                  <a:lnTo>
                    <a:pt x="17" y="47"/>
                  </a:lnTo>
                  <a:lnTo>
                    <a:pt x="22" y="47"/>
                  </a:lnTo>
                  <a:lnTo>
                    <a:pt x="22" y="31"/>
                  </a:lnTo>
                  <a:lnTo>
                    <a:pt x="28" y="47"/>
                  </a:lnTo>
                  <a:lnTo>
                    <a:pt x="33" y="47"/>
                  </a:lnTo>
                  <a:lnTo>
                    <a:pt x="33" y="47"/>
                  </a:lnTo>
                  <a:close/>
                  <a:moveTo>
                    <a:pt x="48" y="47"/>
                  </a:moveTo>
                  <a:lnTo>
                    <a:pt x="48" y="44"/>
                  </a:lnTo>
                  <a:lnTo>
                    <a:pt x="42" y="44"/>
                  </a:lnTo>
                  <a:lnTo>
                    <a:pt x="42" y="33"/>
                  </a:lnTo>
                  <a:lnTo>
                    <a:pt x="48" y="33"/>
                  </a:lnTo>
                  <a:lnTo>
                    <a:pt x="48" y="29"/>
                  </a:lnTo>
                  <a:lnTo>
                    <a:pt x="42" y="29"/>
                  </a:lnTo>
                  <a:lnTo>
                    <a:pt x="42" y="22"/>
                  </a:lnTo>
                  <a:lnTo>
                    <a:pt x="48" y="22"/>
                  </a:lnTo>
                  <a:lnTo>
                    <a:pt x="48" y="18"/>
                  </a:lnTo>
                  <a:lnTo>
                    <a:pt x="35" y="18"/>
                  </a:lnTo>
                  <a:lnTo>
                    <a:pt x="35" y="47"/>
                  </a:lnTo>
                  <a:lnTo>
                    <a:pt x="48" y="47"/>
                  </a:lnTo>
                  <a:lnTo>
                    <a:pt x="48" y="47"/>
                  </a:lnTo>
                  <a:close/>
                  <a:moveTo>
                    <a:pt x="75" y="18"/>
                  </a:moveTo>
                  <a:lnTo>
                    <a:pt x="70" y="18"/>
                  </a:lnTo>
                  <a:lnTo>
                    <a:pt x="68" y="31"/>
                  </a:lnTo>
                  <a:lnTo>
                    <a:pt x="66" y="18"/>
                  </a:lnTo>
                  <a:lnTo>
                    <a:pt x="59" y="18"/>
                  </a:lnTo>
                  <a:lnTo>
                    <a:pt x="57" y="31"/>
                  </a:lnTo>
                  <a:lnTo>
                    <a:pt x="55" y="18"/>
                  </a:lnTo>
                  <a:lnTo>
                    <a:pt x="48" y="18"/>
                  </a:lnTo>
                  <a:lnTo>
                    <a:pt x="53" y="47"/>
                  </a:lnTo>
                  <a:lnTo>
                    <a:pt x="59" y="47"/>
                  </a:lnTo>
                  <a:lnTo>
                    <a:pt x="61" y="31"/>
                  </a:lnTo>
                  <a:lnTo>
                    <a:pt x="64" y="47"/>
                  </a:lnTo>
                  <a:lnTo>
                    <a:pt x="72" y="47"/>
                  </a:lnTo>
                  <a:lnTo>
                    <a:pt x="75" y="18"/>
                  </a:lnTo>
                  <a:lnTo>
                    <a:pt x="75" y="18"/>
                  </a:lnTo>
                  <a:close/>
                  <a:moveTo>
                    <a:pt x="106" y="12"/>
                  </a:moveTo>
                  <a:lnTo>
                    <a:pt x="106" y="80"/>
                  </a:lnTo>
                  <a:lnTo>
                    <a:pt x="106" y="80"/>
                  </a:lnTo>
                  <a:lnTo>
                    <a:pt x="106" y="82"/>
                  </a:lnTo>
                  <a:lnTo>
                    <a:pt x="106" y="82"/>
                  </a:lnTo>
                  <a:lnTo>
                    <a:pt x="106" y="89"/>
                  </a:lnTo>
                  <a:lnTo>
                    <a:pt x="108" y="95"/>
                  </a:lnTo>
                  <a:lnTo>
                    <a:pt x="108" y="95"/>
                  </a:lnTo>
                  <a:lnTo>
                    <a:pt x="112" y="97"/>
                  </a:lnTo>
                  <a:lnTo>
                    <a:pt x="112" y="97"/>
                  </a:lnTo>
                  <a:lnTo>
                    <a:pt x="112" y="97"/>
                  </a:lnTo>
                  <a:lnTo>
                    <a:pt x="114" y="93"/>
                  </a:lnTo>
                  <a:lnTo>
                    <a:pt x="114" y="93"/>
                  </a:lnTo>
                  <a:lnTo>
                    <a:pt x="116" y="80"/>
                  </a:lnTo>
                  <a:lnTo>
                    <a:pt x="116" y="80"/>
                  </a:lnTo>
                  <a:lnTo>
                    <a:pt x="116" y="80"/>
                  </a:lnTo>
                  <a:lnTo>
                    <a:pt x="116" y="14"/>
                  </a:lnTo>
                  <a:lnTo>
                    <a:pt x="116" y="14"/>
                  </a:lnTo>
                  <a:lnTo>
                    <a:pt x="116" y="14"/>
                  </a:lnTo>
                  <a:lnTo>
                    <a:pt x="116" y="14"/>
                  </a:lnTo>
                  <a:lnTo>
                    <a:pt x="116" y="12"/>
                  </a:lnTo>
                  <a:lnTo>
                    <a:pt x="108" y="12"/>
                  </a:lnTo>
                  <a:lnTo>
                    <a:pt x="108" y="12"/>
                  </a:lnTo>
                  <a:lnTo>
                    <a:pt x="106" y="12"/>
                  </a:lnTo>
                  <a:lnTo>
                    <a:pt x="106" y="12"/>
                  </a:lnTo>
                  <a:close/>
                  <a:moveTo>
                    <a:pt x="127" y="12"/>
                  </a:moveTo>
                  <a:lnTo>
                    <a:pt x="127" y="12"/>
                  </a:lnTo>
                  <a:lnTo>
                    <a:pt x="125" y="12"/>
                  </a:lnTo>
                  <a:lnTo>
                    <a:pt x="125" y="12"/>
                  </a:lnTo>
                  <a:lnTo>
                    <a:pt x="125" y="12"/>
                  </a:lnTo>
                  <a:lnTo>
                    <a:pt x="125" y="12"/>
                  </a:lnTo>
                  <a:lnTo>
                    <a:pt x="125" y="14"/>
                  </a:lnTo>
                  <a:lnTo>
                    <a:pt x="125" y="14"/>
                  </a:lnTo>
                  <a:lnTo>
                    <a:pt x="125" y="14"/>
                  </a:lnTo>
                  <a:lnTo>
                    <a:pt x="125" y="80"/>
                  </a:lnTo>
                  <a:lnTo>
                    <a:pt x="125" y="80"/>
                  </a:lnTo>
                  <a:lnTo>
                    <a:pt x="125" y="80"/>
                  </a:lnTo>
                  <a:lnTo>
                    <a:pt x="123" y="89"/>
                  </a:lnTo>
                  <a:lnTo>
                    <a:pt x="123" y="97"/>
                  </a:lnTo>
                  <a:lnTo>
                    <a:pt x="123" y="97"/>
                  </a:lnTo>
                  <a:lnTo>
                    <a:pt x="119" y="102"/>
                  </a:lnTo>
                  <a:lnTo>
                    <a:pt x="114" y="106"/>
                  </a:lnTo>
                  <a:lnTo>
                    <a:pt x="114" y="106"/>
                  </a:lnTo>
                  <a:lnTo>
                    <a:pt x="114" y="106"/>
                  </a:lnTo>
                  <a:lnTo>
                    <a:pt x="114" y="106"/>
                  </a:lnTo>
                  <a:lnTo>
                    <a:pt x="31" y="106"/>
                  </a:lnTo>
                  <a:lnTo>
                    <a:pt x="31" y="108"/>
                  </a:lnTo>
                  <a:lnTo>
                    <a:pt x="130" y="108"/>
                  </a:lnTo>
                  <a:lnTo>
                    <a:pt x="130" y="16"/>
                  </a:lnTo>
                  <a:lnTo>
                    <a:pt x="130" y="16"/>
                  </a:lnTo>
                  <a:lnTo>
                    <a:pt x="130" y="14"/>
                  </a:lnTo>
                  <a:lnTo>
                    <a:pt x="130" y="14"/>
                  </a:lnTo>
                  <a:lnTo>
                    <a:pt x="130" y="14"/>
                  </a:lnTo>
                  <a:lnTo>
                    <a:pt x="128" y="12"/>
                  </a:lnTo>
                  <a:lnTo>
                    <a:pt x="128" y="12"/>
                  </a:lnTo>
                  <a:lnTo>
                    <a:pt x="127" y="12"/>
                  </a:lnTo>
                  <a:lnTo>
                    <a:pt x="127" y="12"/>
                  </a:lnTo>
                  <a:lnTo>
                    <a:pt x="127" y="12"/>
                  </a:lnTo>
                  <a:lnTo>
                    <a:pt x="127" y="12"/>
                  </a:lnTo>
                  <a:lnTo>
                    <a:pt x="127" y="12"/>
                  </a:lnTo>
                  <a:close/>
                  <a:moveTo>
                    <a:pt x="97" y="9"/>
                  </a:moveTo>
                  <a:lnTo>
                    <a:pt x="9" y="9"/>
                  </a:lnTo>
                  <a:lnTo>
                    <a:pt x="9" y="82"/>
                  </a:lnTo>
                  <a:lnTo>
                    <a:pt x="9" y="82"/>
                  </a:lnTo>
                  <a:lnTo>
                    <a:pt x="9" y="82"/>
                  </a:lnTo>
                  <a:lnTo>
                    <a:pt x="9" y="82"/>
                  </a:lnTo>
                  <a:lnTo>
                    <a:pt x="9" y="82"/>
                  </a:lnTo>
                  <a:lnTo>
                    <a:pt x="9" y="89"/>
                  </a:lnTo>
                  <a:lnTo>
                    <a:pt x="11" y="93"/>
                  </a:lnTo>
                  <a:lnTo>
                    <a:pt x="11" y="93"/>
                  </a:lnTo>
                  <a:lnTo>
                    <a:pt x="17" y="97"/>
                  </a:lnTo>
                  <a:lnTo>
                    <a:pt x="99" y="97"/>
                  </a:lnTo>
                  <a:lnTo>
                    <a:pt x="99" y="97"/>
                  </a:lnTo>
                  <a:lnTo>
                    <a:pt x="97" y="89"/>
                  </a:lnTo>
                  <a:lnTo>
                    <a:pt x="97" y="80"/>
                  </a:lnTo>
                  <a:lnTo>
                    <a:pt x="97" y="80"/>
                  </a:lnTo>
                  <a:lnTo>
                    <a:pt x="97" y="9"/>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0" name="组合 9"/>
          <p:cNvGrpSpPr/>
          <p:nvPr/>
        </p:nvGrpSpPr>
        <p:grpSpPr>
          <a:xfrm>
            <a:off x="8615485" y="5445224"/>
            <a:ext cx="847553" cy="868132"/>
            <a:chOff x="8615485" y="5503266"/>
            <a:chExt cx="847553" cy="810090"/>
          </a:xfrm>
        </p:grpSpPr>
        <p:sp>
          <p:nvSpPr>
            <p:cNvPr id="11" name="椭圆 10"/>
            <p:cNvSpPr/>
            <p:nvPr/>
          </p:nvSpPr>
          <p:spPr>
            <a:xfrm rot="10800000" flipH="1" flipV="1">
              <a:off x="8615485" y="5503266"/>
              <a:ext cx="847553" cy="810090"/>
            </a:xfrm>
            <a:prstGeom prst="ellipse">
              <a:avLst/>
            </a:prstGeom>
            <a:solidFill>
              <a:srgbClr val="66B12D"/>
            </a:solid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endParaRPr>
            </a:p>
          </p:txBody>
        </p:sp>
        <p:sp>
          <p:nvSpPr>
            <p:cNvPr id="12" name="Freeform 440"/>
            <p:cNvSpPr>
              <a:spLocks noEditPoints="1"/>
            </p:cNvSpPr>
            <p:nvPr/>
          </p:nvSpPr>
          <p:spPr bwMode="auto">
            <a:xfrm>
              <a:off x="8860612" y="5763043"/>
              <a:ext cx="395357" cy="277264"/>
            </a:xfrm>
            <a:custGeom>
              <a:avLst/>
              <a:gdLst>
                <a:gd name="T0" fmla="*/ 35 w 154"/>
                <a:gd name="T1" fmla="*/ 97 h 108"/>
                <a:gd name="T2" fmla="*/ 35 w 154"/>
                <a:gd name="T3" fmla="*/ 5 h 108"/>
                <a:gd name="T4" fmla="*/ 7 w 154"/>
                <a:gd name="T5" fmla="*/ 5 h 108"/>
                <a:gd name="T6" fmla="*/ 7 w 154"/>
                <a:gd name="T7" fmla="*/ 97 h 108"/>
                <a:gd name="T8" fmla="*/ 0 w 154"/>
                <a:gd name="T9" fmla="*/ 97 h 108"/>
                <a:gd name="T10" fmla="*/ 0 w 154"/>
                <a:gd name="T11" fmla="*/ 108 h 108"/>
                <a:gd name="T12" fmla="*/ 154 w 154"/>
                <a:gd name="T13" fmla="*/ 108 h 108"/>
                <a:gd name="T14" fmla="*/ 154 w 154"/>
                <a:gd name="T15" fmla="*/ 97 h 108"/>
                <a:gd name="T16" fmla="*/ 149 w 154"/>
                <a:gd name="T17" fmla="*/ 97 h 108"/>
                <a:gd name="T18" fmla="*/ 149 w 154"/>
                <a:gd name="T19" fmla="*/ 44 h 108"/>
                <a:gd name="T20" fmla="*/ 121 w 154"/>
                <a:gd name="T21" fmla="*/ 44 h 108"/>
                <a:gd name="T22" fmla="*/ 121 w 154"/>
                <a:gd name="T23" fmla="*/ 97 h 108"/>
                <a:gd name="T24" fmla="*/ 110 w 154"/>
                <a:gd name="T25" fmla="*/ 97 h 108"/>
                <a:gd name="T26" fmla="*/ 110 w 154"/>
                <a:gd name="T27" fmla="*/ 64 h 108"/>
                <a:gd name="T28" fmla="*/ 83 w 154"/>
                <a:gd name="T29" fmla="*/ 64 h 108"/>
                <a:gd name="T30" fmla="*/ 83 w 154"/>
                <a:gd name="T31" fmla="*/ 97 h 108"/>
                <a:gd name="T32" fmla="*/ 73 w 154"/>
                <a:gd name="T33" fmla="*/ 97 h 108"/>
                <a:gd name="T34" fmla="*/ 73 w 154"/>
                <a:gd name="T35" fmla="*/ 29 h 108"/>
                <a:gd name="T36" fmla="*/ 46 w 154"/>
                <a:gd name="T37" fmla="*/ 29 h 108"/>
                <a:gd name="T38" fmla="*/ 46 w 154"/>
                <a:gd name="T39" fmla="*/ 97 h 108"/>
                <a:gd name="T40" fmla="*/ 35 w 154"/>
                <a:gd name="T41" fmla="*/ 97 h 108"/>
                <a:gd name="T42" fmla="*/ 35 w 154"/>
                <a:gd name="T43" fmla="*/ 97 h 108"/>
                <a:gd name="T44" fmla="*/ 83 w 154"/>
                <a:gd name="T45" fmla="*/ 25 h 108"/>
                <a:gd name="T46" fmla="*/ 83 w 154"/>
                <a:gd name="T47" fmla="*/ 9 h 108"/>
                <a:gd name="T48" fmla="*/ 112 w 154"/>
                <a:gd name="T49" fmla="*/ 9 h 108"/>
                <a:gd name="T50" fmla="*/ 112 w 154"/>
                <a:gd name="T51" fmla="*/ 0 h 108"/>
                <a:gd name="T52" fmla="*/ 139 w 154"/>
                <a:gd name="T53" fmla="*/ 16 h 108"/>
                <a:gd name="T54" fmla="*/ 112 w 154"/>
                <a:gd name="T55" fmla="*/ 35 h 108"/>
                <a:gd name="T56" fmla="*/ 112 w 154"/>
                <a:gd name="T57" fmla="*/ 25 h 108"/>
                <a:gd name="T58" fmla="*/ 83 w 154"/>
                <a:gd name="T5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08">
                  <a:moveTo>
                    <a:pt x="35" y="97"/>
                  </a:moveTo>
                  <a:lnTo>
                    <a:pt x="35" y="5"/>
                  </a:lnTo>
                  <a:lnTo>
                    <a:pt x="7" y="5"/>
                  </a:lnTo>
                  <a:lnTo>
                    <a:pt x="7" y="97"/>
                  </a:lnTo>
                  <a:lnTo>
                    <a:pt x="0" y="97"/>
                  </a:lnTo>
                  <a:lnTo>
                    <a:pt x="0" y="108"/>
                  </a:lnTo>
                  <a:lnTo>
                    <a:pt x="154" y="108"/>
                  </a:lnTo>
                  <a:lnTo>
                    <a:pt x="154" y="97"/>
                  </a:lnTo>
                  <a:lnTo>
                    <a:pt x="149" y="97"/>
                  </a:lnTo>
                  <a:lnTo>
                    <a:pt x="149" y="44"/>
                  </a:lnTo>
                  <a:lnTo>
                    <a:pt x="121" y="44"/>
                  </a:lnTo>
                  <a:lnTo>
                    <a:pt x="121" y="97"/>
                  </a:lnTo>
                  <a:lnTo>
                    <a:pt x="110" y="97"/>
                  </a:lnTo>
                  <a:lnTo>
                    <a:pt x="110" y="64"/>
                  </a:lnTo>
                  <a:lnTo>
                    <a:pt x="83" y="64"/>
                  </a:lnTo>
                  <a:lnTo>
                    <a:pt x="83" y="97"/>
                  </a:lnTo>
                  <a:lnTo>
                    <a:pt x="73" y="97"/>
                  </a:lnTo>
                  <a:lnTo>
                    <a:pt x="73" y="29"/>
                  </a:lnTo>
                  <a:lnTo>
                    <a:pt x="46" y="29"/>
                  </a:lnTo>
                  <a:lnTo>
                    <a:pt x="46" y="97"/>
                  </a:lnTo>
                  <a:lnTo>
                    <a:pt x="35" y="97"/>
                  </a:lnTo>
                  <a:lnTo>
                    <a:pt x="35" y="97"/>
                  </a:lnTo>
                  <a:close/>
                  <a:moveTo>
                    <a:pt x="83" y="25"/>
                  </a:moveTo>
                  <a:lnTo>
                    <a:pt x="83" y="9"/>
                  </a:lnTo>
                  <a:lnTo>
                    <a:pt x="112" y="9"/>
                  </a:lnTo>
                  <a:lnTo>
                    <a:pt x="112" y="0"/>
                  </a:lnTo>
                  <a:lnTo>
                    <a:pt x="139" y="16"/>
                  </a:lnTo>
                  <a:lnTo>
                    <a:pt x="112" y="35"/>
                  </a:lnTo>
                  <a:lnTo>
                    <a:pt x="112" y="25"/>
                  </a:lnTo>
                  <a:lnTo>
                    <a:pt x="83" y="25"/>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 name="组合 12"/>
          <p:cNvGrpSpPr/>
          <p:nvPr/>
        </p:nvGrpSpPr>
        <p:grpSpPr>
          <a:xfrm>
            <a:off x="7268360" y="5425204"/>
            <a:ext cx="847553" cy="868132"/>
            <a:chOff x="7268360" y="5483246"/>
            <a:chExt cx="847553" cy="810090"/>
          </a:xfrm>
        </p:grpSpPr>
        <p:sp>
          <p:nvSpPr>
            <p:cNvPr id="14" name="椭圆 13"/>
            <p:cNvSpPr/>
            <p:nvPr/>
          </p:nvSpPr>
          <p:spPr>
            <a:xfrm rot="10800000" flipH="1" flipV="1">
              <a:off x="7268360" y="5483246"/>
              <a:ext cx="847553" cy="810090"/>
            </a:xfrm>
            <a:prstGeom prst="ellipse">
              <a:avLst/>
            </a:prstGeom>
            <a:solidFill>
              <a:srgbClr val="FFCE33"/>
            </a:solid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endParaRPr>
            </a:p>
          </p:txBody>
        </p:sp>
        <p:sp>
          <p:nvSpPr>
            <p:cNvPr id="15" name="Freeform 455"/>
            <p:cNvSpPr>
              <a:spLocks noEditPoints="1"/>
            </p:cNvSpPr>
            <p:nvPr/>
          </p:nvSpPr>
          <p:spPr bwMode="auto">
            <a:xfrm>
              <a:off x="7539181" y="5731374"/>
              <a:ext cx="282397" cy="315774"/>
            </a:xfrm>
            <a:custGeom>
              <a:avLst/>
              <a:gdLst>
                <a:gd name="T0" fmla="*/ 33 w 110"/>
                <a:gd name="T1" fmla="*/ 9 h 123"/>
                <a:gd name="T2" fmla="*/ 32 w 110"/>
                <a:gd name="T3" fmla="*/ 20 h 123"/>
                <a:gd name="T4" fmla="*/ 33 w 110"/>
                <a:gd name="T5" fmla="*/ 29 h 123"/>
                <a:gd name="T6" fmla="*/ 32 w 110"/>
                <a:gd name="T7" fmla="*/ 39 h 123"/>
                <a:gd name="T8" fmla="*/ 28 w 110"/>
                <a:gd name="T9" fmla="*/ 39 h 123"/>
                <a:gd name="T10" fmla="*/ 22 w 110"/>
                <a:gd name="T11" fmla="*/ 29 h 123"/>
                <a:gd name="T12" fmla="*/ 21 w 110"/>
                <a:gd name="T13" fmla="*/ 20 h 123"/>
                <a:gd name="T14" fmla="*/ 28 w 110"/>
                <a:gd name="T15" fmla="*/ 2 h 123"/>
                <a:gd name="T16" fmla="*/ 32 w 110"/>
                <a:gd name="T17" fmla="*/ 0 h 123"/>
                <a:gd name="T18" fmla="*/ 103 w 110"/>
                <a:gd name="T19" fmla="*/ 9 h 123"/>
                <a:gd name="T20" fmla="*/ 8 w 110"/>
                <a:gd name="T21" fmla="*/ 110 h 123"/>
                <a:gd name="T22" fmla="*/ 94 w 110"/>
                <a:gd name="T23" fmla="*/ 108 h 123"/>
                <a:gd name="T24" fmla="*/ 8 w 110"/>
                <a:gd name="T25" fmla="*/ 105 h 123"/>
                <a:gd name="T26" fmla="*/ 94 w 110"/>
                <a:gd name="T27" fmla="*/ 103 h 123"/>
                <a:gd name="T28" fmla="*/ 8 w 110"/>
                <a:gd name="T29" fmla="*/ 99 h 123"/>
                <a:gd name="T30" fmla="*/ 94 w 110"/>
                <a:gd name="T31" fmla="*/ 97 h 123"/>
                <a:gd name="T32" fmla="*/ 99 w 110"/>
                <a:gd name="T33" fmla="*/ 85 h 123"/>
                <a:gd name="T34" fmla="*/ 103 w 110"/>
                <a:gd name="T35" fmla="*/ 86 h 123"/>
                <a:gd name="T36" fmla="*/ 109 w 110"/>
                <a:gd name="T37" fmla="*/ 96 h 123"/>
                <a:gd name="T38" fmla="*/ 110 w 110"/>
                <a:gd name="T39" fmla="*/ 105 h 123"/>
                <a:gd name="T40" fmla="*/ 103 w 110"/>
                <a:gd name="T41" fmla="*/ 121 h 123"/>
                <a:gd name="T42" fmla="*/ 99 w 110"/>
                <a:gd name="T43" fmla="*/ 123 h 123"/>
                <a:gd name="T44" fmla="*/ 98 w 110"/>
                <a:gd name="T45" fmla="*/ 112 h 123"/>
                <a:gd name="T46" fmla="*/ 99 w 110"/>
                <a:gd name="T47" fmla="*/ 105 h 123"/>
                <a:gd name="T48" fmla="*/ 99 w 110"/>
                <a:gd name="T49" fmla="*/ 99 h 123"/>
                <a:gd name="T50" fmla="*/ 0 w 110"/>
                <a:gd name="T51" fmla="*/ 94 h 123"/>
                <a:gd name="T52" fmla="*/ 19 w 110"/>
                <a:gd name="T53" fmla="*/ 68 h 123"/>
                <a:gd name="T54" fmla="*/ 79 w 110"/>
                <a:gd name="T55" fmla="*/ 66 h 123"/>
                <a:gd name="T56" fmla="*/ 19 w 110"/>
                <a:gd name="T57" fmla="*/ 63 h 123"/>
                <a:gd name="T58" fmla="*/ 79 w 110"/>
                <a:gd name="T59" fmla="*/ 61 h 123"/>
                <a:gd name="T60" fmla="*/ 19 w 110"/>
                <a:gd name="T61" fmla="*/ 57 h 123"/>
                <a:gd name="T62" fmla="*/ 79 w 110"/>
                <a:gd name="T63" fmla="*/ 55 h 123"/>
                <a:gd name="T64" fmla="*/ 85 w 110"/>
                <a:gd name="T65" fmla="*/ 42 h 123"/>
                <a:gd name="T66" fmla="*/ 88 w 110"/>
                <a:gd name="T67" fmla="*/ 44 h 123"/>
                <a:gd name="T68" fmla="*/ 94 w 110"/>
                <a:gd name="T69" fmla="*/ 53 h 123"/>
                <a:gd name="T70" fmla="*/ 96 w 110"/>
                <a:gd name="T71" fmla="*/ 63 h 123"/>
                <a:gd name="T72" fmla="*/ 88 w 110"/>
                <a:gd name="T73" fmla="*/ 79 h 123"/>
                <a:gd name="T74" fmla="*/ 85 w 110"/>
                <a:gd name="T75" fmla="*/ 81 h 123"/>
                <a:gd name="T76" fmla="*/ 81 w 110"/>
                <a:gd name="T77" fmla="*/ 72 h 123"/>
                <a:gd name="T78" fmla="*/ 85 w 110"/>
                <a:gd name="T79" fmla="*/ 63 h 123"/>
                <a:gd name="T80" fmla="*/ 85 w 110"/>
                <a:gd name="T81" fmla="*/ 57 h 123"/>
                <a:gd name="T82" fmla="*/ 11 w 110"/>
                <a:gd name="T83" fmla="*/ 52 h 123"/>
                <a:gd name="T84" fmla="*/ 98 w 110"/>
                <a:gd name="T85" fmla="*/ 26 h 123"/>
                <a:gd name="T86" fmla="*/ 37 w 110"/>
                <a:gd name="T87" fmla="*/ 24 h 123"/>
                <a:gd name="T88" fmla="*/ 98 w 110"/>
                <a:gd name="T89" fmla="*/ 22 h 123"/>
                <a:gd name="T90" fmla="*/ 37 w 110"/>
                <a:gd name="T91" fmla="*/ 18 h 123"/>
                <a:gd name="T92" fmla="*/ 98 w 110"/>
                <a:gd name="T93"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123">
                  <a:moveTo>
                    <a:pt x="103" y="9"/>
                  </a:moveTo>
                  <a:lnTo>
                    <a:pt x="33" y="9"/>
                  </a:lnTo>
                  <a:lnTo>
                    <a:pt x="33" y="9"/>
                  </a:lnTo>
                  <a:lnTo>
                    <a:pt x="32" y="15"/>
                  </a:lnTo>
                  <a:lnTo>
                    <a:pt x="32" y="20"/>
                  </a:lnTo>
                  <a:lnTo>
                    <a:pt x="32" y="20"/>
                  </a:lnTo>
                  <a:lnTo>
                    <a:pt x="32" y="20"/>
                  </a:lnTo>
                  <a:lnTo>
                    <a:pt x="32" y="24"/>
                  </a:lnTo>
                  <a:lnTo>
                    <a:pt x="33" y="29"/>
                  </a:lnTo>
                  <a:lnTo>
                    <a:pt x="105" y="29"/>
                  </a:lnTo>
                  <a:lnTo>
                    <a:pt x="105" y="39"/>
                  </a:lnTo>
                  <a:lnTo>
                    <a:pt x="32" y="39"/>
                  </a:lnTo>
                  <a:lnTo>
                    <a:pt x="30" y="39"/>
                  </a:lnTo>
                  <a:lnTo>
                    <a:pt x="28" y="39"/>
                  </a:lnTo>
                  <a:lnTo>
                    <a:pt x="28" y="39"/>
                  </a:lnTo>
                  <a:lnTo>
                    <a:pt x="28" y="37"/>
                  </a:lnTo>
                  <a:lnTo>
                    <a:pt x="28" y="37"/>
                  </a:lnTo>
                  <a:lnTo>
                    <a:pt x="22" y="29"/>
                  </a:lnTo>
                  <a:lnTo>
                    <a:pt x="21" y="20"/>
                  </a:lnTo>
                  <a:lnTo>
                    <a:pt x="21" y="20"/>
                  </a:lnTo>
                  <a:lnTo>
                    <a:pt x="21" y="20"/>
                  </a:lnTo>
                  <a:lnTo>
                    <a:pt x="22" y="11"/>
                  </a:lnTo>
                  <a:lnTo>
                    <a:pt x="28" y="2"/>
                  </a:lnTo>
                  <a:lnTo>
                    <a:pt x="28" y="2"/>
                  </a:lnTo>
                  <a:lnTo>
                    <a:pt x="28" y="2"/>
                  </a:lnTo>
                  <a:lnTo>
                    <a:pt x="30" y="0"/>
                  </a:lnTo>
                  <a:lnTo>
                    <a:pt x="32" y="0"/>
                  </a:lnTo>
                  <a:lnTo>
                    <a:pt x="103" y="0"/>
                  </a:lnTo>
                  <a:lnTo>
                    <a:pt x="103" y="9"/>
                  </a:lnTo>
                  <a:lnTo>
                    <a:pt x="103" y="9"/>
                  </a:lnTo>
                  <a:close/>
                  <a:moveTo>
                    <a:pt x="94" y="108"/>
                  </a:moveTo>
                  <a:lnTo>
                    <a:pt x="8" y="108"/>
                  </a:lnTo>
                  <a:lnTo>
                    <a:pt x="8" y="110"/>
                  </a:lnTo>
                  <a:lnTo>
                    <a:pt x="94" y="110"/>
                  </a:lnTo>
                  <a:lnTo>
                    <a:pt x="94" y="108"/>
                  </a:lnTo>
                  <a:lnTo>
                    <a:pt x="94" y="108"/>
                  </a:lnTo>
                  <a:close/>
                  <a:moveTo>
                    <a:pt x="94" y="103"/>
                  </a:moveTo>
                  <a:lnTo>
                    <a:pt x="8" y="103"/>
                  </a:lnTo>
                  <a:lnTo>
                    <a:pt x="8" y="105"/>
                  </a:lnTo>
                  <a:lnTo>
                    <a:pt x="94" y="105"/>
                  </a:lnTo>
                  <a:lnTo>
                    <a:pt x="94" y="103"/>
                  </a:lnTo>
                  <a:lnTo>
                    <a:pt x="94" y="103"/>
                  </a:lnTo>
                  <a:close/>
                  <a:moveTo>
                    <a:pt x="94" y="97"/>
                  </a:moveTo>
                  <a:lnTo>
                    <a:pt x="8" y="97"/>
                  </a:lnTo>
                  <a:lnTo>
                    <a:pt x="8" y="99"/>
                  </a:lnTo>
                  <a:lnTo>
                    <a:pt x="94" y="99"/>
                  </a:lnTo>
                  <a:lnTo>
                    <a:pt x="94" y="97"/>
                  </a:lnTo>
                  <a:lnTo>
                    <a:pt x="94" y="97"/>
                  </a:lnTo>
                  <a:close/>
                  <a:moveTo>
                    <a:pt x="0" y="94"/>
                  </a:moveTo>
                  <a:lnTo>
                    <a:pt x="0" y="85"/>
                  </a:lnTo>
                  <a:lnTo>
                    <a:pt x="99" y="85"/>
                  </a:lnTo>
                  <a:lnTo>
                    <a:pt x="101" y="85"/>
                  </a:lnTo>
                  <a:lnTo>
                    <a:pt x="103" y="86"/>
                  </a:lnTo>
                  <a:lnTo>
                    <a:pt x="103" y="86"/>
                  </a:lnTo>
                  <a:lnTo>
                    <a:pt x="103" y="86"/>
                  </a:lnTo>
                  <a:lnTo>
                    <a:pt x="103" y="86"/>
                  </a:lnTo>
                  <a:lnTo>
                    <a:pt x="109" y="96"/>
                  </a:lnTo>
                  <a:lnTo>
                    <a:pt x="110" y="105"/>
                  </a:lnTo>
                  <a:lnTo>
                    <a:pt x="110" y="105"/>
                  </a:lnTo>
                  <a:lnTo>
                    <a:pt x="110" y="105"/>
                  </a:lnTo>
                  <a:lnTo>
                    <a:pt x="109" y="114"/>
                  </a:lnTo>
                  <a:lnTo>
                    <a:pt x="103" y="121"/>
                  </a:lnTo>
                  <a:lnTo>
                    <a:pt x="103" y="121"/>
                  </a:lnTo>
                  <a:lnTo>
                    <a:pt x="103" y="121"/>
                  </a:lnTo>
                  <a:lnTo>
                    <a:pt x="101" y="123"/>
                  </a:lnTo>
                  <a:lnTo>
                    <a:pt x="99" y="123"/>
                  </a:lnTo>
                  <a:lnTo>
                    <a:pt x="0" y="123"/>
                  </a:lnTo>
                  <a:lnTo>
                    <a:pt x="0" y="112"/>
                  </a:lnTo>
                  <a:lnTo>
                    <a:pt x="98" y="112"/>
                  </a:lnTo>
                  <a:lnTo>
                    <a:pt x="98" y="112"/>
                  </a:lnTo>
                  <a:lnTo>
                    <a:pt x="99" y="108"/>
                  </a:lnTo>
                  <a:lnTo>
                    <a:pt x="99" y="105"/>
                  </a:lnTo>
                  <a:lnTo>
                    <a:pt x="99" y="105"/>
                  </a:lnTo>
                  <a:lnTo>
                    <a:pt x="99" y="105"/>
                  </a:lnTo>
                  <a:lnTo>
                    <a:pt x="99" y="99"/>
                  </a:lnTo>
                  <a:lnTo>
                    <a:pt x="98" y="94"/>
                  </a:lnTo>
                  <a:lnTo>
                    <a:pt x="0" y="94"/>
                  </a:lnTo>
                  <a:lnTo>
                    <a:pt x="0" y="94"/>
                  </a:lnTo>
                  <a:close/>
                  <a:moveTo>
                    <a:pt x="79" y="66"/>
                  </a:moveTo>
                  <a:lnTo>
                    <a:pt x="19" y="66"/>
                  </a:lnTo>
                  <a:lnTo>
                    <a:pt x="19" y="68"/>
                  </a:lnTo>
                  <a:lnTo>
                    <a:pt x="79" y="68"/>
                  </a:lnTo>
                  <a:lnTo>
                    <a:pt x="79" y="66"/>
                  </a:lnTo>
                  <a:lnTo>
                    <a:pt x="79" y="66"/>
                  </a:lnTo>
                  <a:close/>
                  <a:moveTo>
                    <a:pt x="79" y="61"/>
                  </a:moveTo>
                  <a:lnTo>
                    <a:pt x="19" y="61"/>
                  </a:lnTo>
                  <a:lnTo>
                    <a:pt x="19" y="63"/>
                  </a:lnTo>
                  <a:lnTo>
                    <a:pt x="79" y="63"/>
                  </a:lnTo>
                  <a:lnTo>
                    <a:pt x="79" y="61"/>
                  </a:lnTo>
                  <a:lnTo>
                    <a:pt x="79" y="61"/>
                  </a:lnTo>
                  <a:close/>
                  <a:moveTo>
                    <a:pt x="79" y="55"/>
                  </a:moveTo>
                  <a:lnTo>
                    <a:pt x="19" y="55"/>
                  </a:lnTo>
                  <a:lnTo>
                    <a:pt x="19" y="57"/>
                  </a:lnTo>
                  <a:lnTo>
                    <a:pt x="79" y="57"/>
                  </a:lnTo>
                  <a:lnTo>
                    <a:pt x="79" y="55"/>
                  </a:lnTo>
                  <a:lnTo>
                    <a:pt x="79" y="55"/>
                  </a:lnTo>
                  <a:close/>
                  <a:moveTo>
                    <a:pt x="11" y="52"/>
                  </a:moveTo>
                  <a:lnTo>
                    <a:pt x="11" y="42"/>
                  </a:lnTo>
                  <a:lnTo>
                    <a:pt x="85" y="42"/>
                  </a:lnTo>
                  <a:lnTo>
                    <a:pt x="87" y="42"/>
                  </a:lnTo>
                  <a:lnTo>
                    <a:pt x="88" y="44"/>
                  </a:lnTo>
                  <a:lnTo>
                    <a:pt x="88" y="44"/>
                  </a:lnTo>
                  <a:lnTo>
                    <a:pt x="88" y="44"/>
                  </a:lnTo>
                  <a:lnTo>
                    <a:pt x="88" y="44"/>
                  </a:lnTo>
                  <a:lnTo>
                    <a:pt x="94" y="53"/>
                  </a:lnTo>
                  <a:lnTo>
                    <a:pt x="96" y="63"/>
                  </a:lnTo>
                  <a:lnTo>
                    <a:pt x="96" y="63"/>
                  </a:lnTo>
                  <a:lnTo>
                    <a:pt x="96" y="63"/>
                  </a:lnTo>
                  <a:lnTo>
                    <a:pt x="94" y="72"/>
                  </a:lnTo>
                  <a:lnTo>
                    <a:pt x="88" y="79"/>
                  </a:lnTo>
                  <a:lnTo>
                    <a:pt x="88" y="79"/>
                  </a:lnTo>
                  <a:lnTo>
                    <a:pt x="87" y="79"/>
                  </a:lnTo>
                  <a:lnTo>
                    <a:pt x="87" y="81"/>
                  </a:lnTo>
                  <a:lnTo>
                    <a:pt x="85" y="81"/>
                  </a:lnTo>
                  <a:lnTo>
                    <a:pt x="11" y="81"/>
                  </a:lnTo>
                  <a:lnTo>
                    <a:pt x="11" y="72"/>
                  </a:lnTo>
                  <a:lnTo>
                    <a:pt x="81" y="72"/>
                  </a:lnTo>
                  <a:lnTo>
                    <a:pt x="81" y="72"/>
                  </a:lnTo>
                  <a:lnTo>
                    <a:pt x="85" y="66"/>
                  </a:lnTo>
                  <a:lnTo>
                    <a:pt x="85" y="63"/>
                  </a:lnTo>
                  <a:lnTo>
                    <a:pt x="85" y="63"/>
                  </a:lnTo>
                  <a:lnTo>
                    <a:pt x="85" y="63"/>
                  </a:lnTo>
                  <a:lnTo>
                    <a:pt x="85" y="57"/>
                  </a:lnTo>
                  <a:lnTo>
                    <a:pt x="81" y="52"/>
                  </a:lnTo>
                  <a:lnTo>
                    <a:pt x="11" y="52"/>
                  </a:lnTo>
                  <a:lnTo>
                    <a:pt x="11" y="52"/>
                  </a:lnTo>
                  <a:close/>
                  <a:moveTo>
                    <a:pt x="37" y="24"/>
                  </a:moveTo>
                  <a:lnTo>
                    <a:pt x="37" y="26"/>
                  </a:lnTo>
                  <a:lnTo>
                    <a:pt x="98" y="26"/>
                  </a:lnTo>
                  <a:lnTo>
                    <a:pt x="98" y="24"/>
                  </a:lnTo>
                  <a:lnTo>
                    <a:pt x="37" y="24"/>
                  </a:lnTo>
                  <a:lnTo>
                    <a:pt x="37" y="24"/>
                  </a:lnTo>
                  <a:close/>
                  <a:moveTo>
                    <a:pt x="37" y="18"/>
                  </a:moveTo>
                  <a:lnTo>
                    <a:pt x="37" y="22"/>
                  </a:lnTo>
                  <a:lnTo>
                    <a:pt x="98" y="22"/>
                  </a:lnTo>
                  <a:lnTo>
                    <a:pt x="98" y="18"/>
                  </a:lnTo>
                  <a:lnTo>
                    <a:pt x="37" y="18"/>
                  </a:lnTo>
                  <a:lnTo>
                    <a:pt x="37" y="18"/>
                  </a:lnTo>
                  <a:close/>
                  <a:moveTo>
                    <a:pt x="37" y="13"/>
                  </a:moveTo>
                  <a:lnTo>
                    <a:pt x="37" y="17"/>
                  </a:lnTo>
                  <a:lnTo>
                    <a:pt x="98" y="17"/>
                  </a:lnTo>
                  <a:lnTo>
                    <a:pt x="98" y="13"/>
                  </a:lnTo>
                  <a:lnTo>
                    <a:pt x="37" y="13"/>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9" name="文本框 3"/>
          <p:cNvSpPr txBox="1"/>
          <p:nvPr/>
        </p:nvSpPr>
        <p:spPr>
          <a:xfrm>
            <a:off x="2254885" y="164465"/>
            <a:ext cx="7656744" cy="646331"/>
          </a:xfrm>
          <a:prstGeom prst="rect">
            <a:avLst/>
          </a:prstGeom>
          <a:noFill/>
          <a:effectLst/>
        </p:spPr>
        <p:txBody>
          <a:bodyPr wrap="square" rtlCol="0">
            <a:spAutoFit/>
            <a:scene3d>
              <a:camera prst="orthographicFront"/>
              <a:lightRig rig="threePt" dir="t"/>
            </a:scene3d>
          </a:bodyPr>
          <a:lstStyle/>
          <a:p>
            <a:r>
              <a:rPr lang="zh-CN" altLang="en-US" sz="3600" b="1" dirty="0">
                <a:solidFill>
                  <a:schemeClr val="accent2"/>
                </a:solidFill>
                <a:latin typeface="Arial" panose="020B0604020202020204" pitchFamily="34" charset="0"/>
              </a:rPr>
              <a:t>城轨车站火灾中</a:t>
            </a:r>
            <a:r>
              <a:rPr lang="zh-CN" altLang="en-US" sz="3600" b="1" dirty="0">
                <a:solidFill>
                  <a:srgbClr val="FF3300"/>
                </a:solidFill>
                <a:latin typeface="Arial" panose="020B0604020202020204" pitchFamily="34" charset="0"/>
              </a:rPr>
              <a:t>安全疏散不利因素有：</a:t>
            </a:r>
            <a:endParaRPr lang="zh-CN" altLang="en-US" sz="3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par>
                          <p:cTn id="9" fill="hold">
                            <p:stCondLst>
                              <p:cond delay="1299"/>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750"/>
                                        <p:tgtEl>
                                          <p:spTgt spid="6"/>
                                        </p:tgtEl>
                                      </p:cBhvr>
                                    </p:animEffect>
                                  </p:childTnLst>
                                </p:cTn>
                              </p:par>
                            </p:childTnLst>
                          </p:cTn>
                        </p:par>
                        <p:par>
                          <p:cTn id="13" fill="hold">
                            <p:stCondLst>
                              <p:cond delay="2299"/>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250" fill="hold"/>
                                        <p:tgtEl>
                                          <p:spTgt spid="13"/>
                                        </p:tgtEl>
                                        <p:attrNameLst>
                                          <p:attrName>ppt_x</p:attrName>
                                        </p:attrNameLst>
                                      </p:cBhvr>
                                      <p:tavLst>
                                        <p:tav tm="0">
                                          <p:val>
                                            <p:strVal val="1+#ppt_w/2"/>
                                          </p:val>
                                        </p:tav>
                                        <p:tav tm="100000">
                                          <p:val>
                                            <p:strVal val="#ppt_x"/>
                                          </p:val>
                                        </p:tav>
                                      </p:tavLst>
                                    </p:anim>
                                    <p:anim calcmode="lin" valueType="num">
                                      <p:cBhvr additive="base">
                                        <p:cTn id="17" dur="25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2799"/>
                            </p:stCondLst>
                            <p:childTnLst>
                              <p:par>
                                <p:cTn id="19" presetID="2" presetClass="entr" presetSubtype="2"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50" fill="hold"/>
                                        <p:tgtEl>
                                          <p:spTgt spid="10"/>
                                        </p:tgtEl>
                                        <p:attrNameLst>
                                          <p:attrName>ppt_x</p:attrName>
                                        </p:attrNameLst>
                                      </p:cBhvr>
                                      <p:tavLst>
                                        <p:tav tm="0">
                                          <p:val>
                                            <p:strVal val="1+#ppt_w/2"/>
                                          </p:val>
                                        </p:tav>
                                        <p:tav tm="100000">
                                          <p:val>
                                            <p:strVal val="#ppt_x"/>
                                          </p:val>
                                        </p:tav>
                                      </p:tavLst>
                                    </p:anim>
                                    <p:anim calcmode="lin" valueType="num">
                                      <p:cBhvr additive="base">
                                        <p:cTn id="22" dur="25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3299"/>
                            </p:stCondLst>
                            <p:childTnLst>
                              <p:par>
                                <p:cTn id="24" presetID="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50" fill="hold"/>
                                        <p:tgtEl>
                                          <p:spTgt spid="7"/>
                                        </p:tgtEl>
                                        <p:attrNameLst>
                                          <p:attrName>ppt_x</p:attrName>
                                        </p:attrNameLst>
                                      </p:cBhvr>
                                      <p:tavLst>
                                        <p:tav tm="0">
                                          <p:val>
                                            <p:strVal val="1+#ppt_w/2"/>
                                          </p:val>
                                        </p:tav>
                                        <p:tav tm="100000">
                                          <p:val>
                                            <p:strVal val="#ppt_x"/>
                                          </p:val>
                                        </p:tav>
                                      </p:tavLst>
                                    </p:anim>
                                    <p:anim calcmode="lin" valueType="num">
                                      <p:cBhvr additive="base">
                                        <p:cTn id="27"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14236" y="1147687"/>
            <a:ext cx="12211050" cy="0"/>
          </a:xfrm>
          <a:prstGeom prst="line">
            <a:avLst/>
          </a:prstGeom>
          <a:ln w="50800">
            <a:solidFill>
              <a:srgbClr val="F57B17"/>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616520" y="1255561"/>
            <a:ext cx="1844675" cy="1844675"/>
            <a:chOff x="616520" y="1944536"/>
            <a:chExt cx="1844675" cy="1844675"/>
          </a:xfrm>
        </p:grpSpPr>
        <p:sp>
          <p:nvSpPr>
            <p:cNvPr id="3" name="泪滴形 2"/>
            <p:cNvSpPr/>
            <p:nvPr/>
          </p:nvSpPr>
          <p:spPr>
            <a:xfrm>
              <a:off x="616520" y="1944536"/>
              <a:ext cx="1844675" cy="1844675"/>
            </a:xfrm>
            <a:prstGeom prst="teardrop">
              <a:avLst/>
            </a:prstGeom>
            <a:solidFill>
              <a:srgbClr val="60A7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4" name="图片 3"/>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54601" y="2060575"/>
              <a:ext cx="1038254" cy="103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组合 40"/>
          <p:cNvGrpSpPr/>
          <p:nvPr/>
        </p:nvGrpSpPr>
        <p:grpSpPr>
          <a:xfrm>
            <a:off x="2631277" y="1340768"/>
            <a:ext cx="9320407" cy="707886"/>
            <a:chOff x="3239111" y="3865145"/>
            <a:chExt cx="2276187" cy="707710"/>
          </a:xfrm>
        </p:grpSpPr>
        <p:cxnSp>
          <p:nvCxnSpPr>
            <p:cNvPr id="9" name="直接连接符 8"/>
            <p:cNvCxnSpPr/>
            <p:nvPr/>
          </p:nvCxnSpPr>
          <p:spPr>
            <a:xfrm>
              <a:off x="3329186" y="4571924"/>
              <a:ext cx="218611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239111" y="3865145"/>
              <a:ext cx="1514192" cy="707710"/>
            </a:xfrm>
            <a:prstGeom prst="rect">
              <a:avLst/>
            </a:prstGeom>
          </p:spPr>
          <p:txBody>
            <a:bodyPr wrap="square">
              <a:spAutoFit/>
            </a:bodyPr>
            <a:lstStyle/>
            <a:p>
              <a:pPr lvl="0"/>
              <a:r>
                <a:rPr lang="en-US" altLang="zh-CN" sz="4000" b="1">
                  <a:latin typeface="Arial" panose="020B0604020202020204" pitchFamily="34" charset="0"/>
                </a:rPr>
                <a:t>1.</a:t>
              </a:r>
              <a:r>
                <a:rPr lang="zh-CN" altLang="en-US" sz="4000" b="1">
                  <a:latin typeface="Arial" panose="020B0604020202020204" pitchFamily="34" charset="0"/>
                </a:rPr>
                <a:t>值班</a:t>
              </a:r>
              <a:r>
                <a:rPr lang="zh-CN" altLang="en-US" sz="4000" b="1" dirty="0">
                  <a:latin typeface="Arial" panose="020B0604020202020204" pitchFamily="34" charset="0"/>
                </a:rPr>
                <a:t>站长的处理措施</a:t>
              </a:r>
              <a:r>
                <a:rPr lang="zh-CN" altLang="en-US" sz="4000" b="1" dirty="0">
                  <a:solidFill>
                    <a:schemeClr val="accent4">
                      <a:lumMod val="50000"/>
                    </a:schemeClr>
                  </a:solidFill>
                  <a:latin typeface="Arial" panose="020B0604020202020204" pitchFamily="34" charset="0"/>
                </a:rPr>
                <a:t>：</a:t>
              </a:r>
              <a:endParaRPr lang="zh-CN" altLang="zh-CN" sz="4000" b="1" dirty="0">
                <a:solidFill>
                  <a:schemeClr val="accent4">
                    <a:lumMod val="50000"/>
                  </a:schemeClr>
                </a:solidFill>
                <a:latin typeface="微软雅黑" panose="020B0503020204020204" pitchFamily="34" charset="-122"/>
                <a:ea typeface="微软雅黑" panose="020B0503020204020204" pitchFamily="34" charset="-122"/>
              </a:endParaRPr>
            </a:p>
          </p:txBody>
        </p:sp>
      </p:grpSp>
      <p:sp>
        <p:nvSpPr>
          <p:cNvPr id="38" name="文本框 3"/>
          <p:cNvSpPr txBox="1"/>
          <p:nvPr/>
        </p:nvSpPr>
        <p:spPr>
          <a:xfrm>
            <a:off x="2461260" y="95250"/>
            <a:ext cx="7234346" cy="646331"/>
          </a:xfrm>
          <a:prstGeom prst="rect">
            <a:avLst/>
          </a:prstGeom>
          <a:noFill/>
          <a:effectLst/>
        </p:spPr>
        <p:txBody>
          <a:bodyPr wrap="square" rtlCol="0">
            <a:spAutoFit/>
          </a:bodyPr>
          <a:lstStyle/>
          <a:p>
            <a:r>
              <a:rPr lang="zh-CN" altLang="en-US" sz="3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站厅火灾时，各岗位</a:t>
            </a:r>
            <a:r>
              <a:rPr lang="zh-CN" altLang="en-US" sz="36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的处理措施：</a:t>
            </a:r>
            <a:endParaRPr lang="zh-CN" altLang="en-US" sz="3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矩形 5"/>
          <p:cNvSpPr/>
          <p:nvPr/>
        </p:nvSpPr>
        <p:spPr>
          <a:xfrm>
            <a:off x="2461195" y="2132856"/>
            <a:ext cx="8936537" cy="4819781"/>
          </a:xfrm>
          <a:prstGeom prst="rect">
            <a:avLst/>
          </a:prstGeom>
        </p:spPr>
        <p:txBody>
          <a:bodyPr wrap="square">
            <a:spAutoFit/>
          </a:bodyPr>
          <a:lstStyle/>
          <a:p>
            <a:pPr marL="342900" indent="-342900" algn="just">
              <a:lnSpc>
                <a:spcPct val="150000"/>
              </a:lnSpc>
              <a:spcBef>
                <a:spcPct val="20000"/>
              </a:spcBef>
            </a:pPr>
            <a:r>
              <a:rPr lang="zh-CN" altLang="en-US" sz="3200" b="1" dirty="0">
                <a:latin typeface="Arial" panose="020B0604020202020204" pitchFamily="34" charset="0"/>
              </a:rPr>
              <a:t>（</a:t>
            </a:r>
            <a:r>
              <a:rPr lang="en-US" altLang="zh-CN" sz="3200" b="1" dirty="0">
                <a:latin typeface="Arial" panose="020B0604020202020204" pitchFamily="34" charset="0"/>
              </a:rPr>
              <a:t>1</a:t>
            </a:r>
            <a:r>
              <a:rPr lang="zh-CN" altLang="en-US" sz="3200" b="1" dirty="0">
                <a:latin typeface="Arial" panose="020B0604020202020204" pitchFamily="34" charset="0"/>
              </a:rPr>
              <a:t>）报告行调、环调站厅发生火灾，要求停止本站的客车服务，并请求支援；</a:t>
            </a:r>
          </a:p>
          <a:p>
            <a:pPr marL="342900" indent="-342900" algn="just">
              <a:lnSpc>
                <a:spcPct val="150000"/>
              </a:lnSpc>
              <a:spcBef>
                <a:spcPct val="20000"/>
              </a:spcBef>
            </a:pPr>
            <a:r>
              <a:rPr lang="zh-CN" altLang="en-US" sz="3200" b="1" dirty="0">
                <a:latin typeface="Arial" panose="020B0604020202020204" pitchFamily="34" charset="0"/>
              </a:rPr>
              <a:t>（</a:t>
            </a:r>
            <a:r>
              <a:rPr lang="en-US" altLang="zh-CN" sz="3200" b="1" dirty="0">
                <a:latin typeface="Arial" panose="020B0604020202020204" pitchFamily="34" charset="0"/>
              </a:rPr>
              <a:t>2</a:t>
            </a:r>
            <a:r>
              <a:rPr lang="zh-CN" altLang="en-US" sz="3200" b="1" dirty="0">
                <a:latin typeface="Arial" panose="020B0604020202020204" pitchFamily="34" charset="0"/>
              </a:rPr>
              <a:t>）担任“事故处理主任”，到现场组织灭火；</a:t>
            </a:r>
          </a:p>
          <a:p>
            <a:pPr marL="342900" indent="-342900" algn="just">
              <a:lnSpc>
                <a:spcPct val="150000"/>
              </a:lnSpc>
              <a:spcBef>
                <a:spcPct val="20000"/>
              </a:spcBef>
            </a:pPr>
            <a:r>
              <a:rPr lang="zh-CN" altLang="en-US" sz="3200" b="1" dirty="0">
                <a:latin typeface="Arial" panose="020B0604020202020204" pitchFamily="34" charset="0"/>
              </a:rPr>
              <a:t>（</a:t>
            </a:r>
            <a:r>
              <a:rPr lang="en-US" altLang="zh-CN" sz="3200" b="1" dirty="0">
                <a:latin typeface="Arial" panose="020B0604020202020204" pitchFamily="34" charset="0"/>
              </a:rPr>
              <a:t>3</a:t>
            </a:r>
            <a:r>
              <a:rPr lang="zh-CN" altLang="en-US" sz="3200" b="1" dirty="0">
                <a:latin typeface="Arial" panose="020B0604020202020204" pitchFamily="34" charset="0"/>
              </a:rPr>
              <a:t>）火势不大时，组织站台安全员穿荧光背心，到现场灭火。</a:t>
            </a:r>
          </a:p>
          <a:p>
            <a:pPr marL="342900" indent="-342900" algn="just">
              <a:lnSpc>
                <a:spcPct val="150000"/>
              </a:lnSpc>
              <a:spcBef>
                <a:spcPct val="20000"/>
              </a:spcBef>
            </a:pPr>
            <a:r>
              <a:rPr lang="zh-CN" altLang="en-US" sz="3200" b="1" dirty="0">
                <a:latin typeface="Arial" panose="020B0604020202020204" pitchFamily="34" charset="0"/>
              </a:rPr>
              <a:t>（</a:t>
            </a:r>
            <a:r>
              <a:rPr lang="en-US" altLang="zh-CN" sz="3200" b="1" dirty="0">
                <a:latin typeface="Arial" panose="020B0604020202020204" pitchFamily="34" charset="0"/>
              </a:rPr>
              <a:t>4</a:t>
            </a:r>
            <a:r>
              <a:rPr lang="zh-CN" altLang="en-US" sz="3200" b="1" dirty="0">
                <a:latin typeface="Arial" panose="020B0604020202020204" pitchFamily="34" charset="0"/>
              </a:rPr>
              <a:t>）根据火势，决定是否报告</a:t>
            </a:r>
            <a:r>
              <a:rPr lang="en-US" altLang="zh-CN" sz="3200" b="1" dirty="0">
                <a:latin typeface="Arial" panose="020B0604020202020204" pitchFamily="34" charset="0"/>
              </a:rPr>
              <a:t>119</a:t>
            </a:r>
            <a:r>
              <a:rPr lang="zh-CN" altLang="en-US" sz="3200" b="1" dirty="0">
                <a:latin typeface="Arial" panose="020B0604020202020204" pitchFamily="34" charset="0"/>
              </a:rPr>
              <a:t>。</a:t>
            </a:r>
            <a:endParaRPr lang="zh-CN" altLang="en-US" sz="32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left)">
                                      <p:cBhvr>
                                        <p:cTn id="8" dur="500"/>
                                        <p:tgtEl>
                                          <p:spTgt spid="38"/>
                                        </p:tgtEl>
                                      </p:cBhvr>
                                    </p:animEffect>
                                  </p:childTnLst>
                                </p:cTn>
                              </p:par>
                            </p:childTnLst>
                          </p:cTn>
                        </p:par>
                        <p:par>
                          <p:cTn id="9" fill="hold">
                            <p:stCondLst>
                              <p:cond delay="12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700"/>
                            </p:stCondLst>
                            <p:childTnLst>
                              <p:par>
                                <p:cTn id="14" presetID="49" presetClass="entr" presetSubtype="0"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750" fill="hold"/>
                                        <p:tgtEl>
                                          <p:spTgt spid="40"/>
                                        </p:tgtEl>
                                        <p:attrNameLst>
                                          <p:attrName>ppt_w</p:attrName>
                                        </p:attrNameLst>
                                      </p:cBhvr>
                                      <p:tavLst>
                                        <p:tav tm="0">
                                          <p:val>
                                            <p:fltVal val="0"/>
                                          </p:val>
                                        </p:tav>
                                        <p:tav tm="100000">
                                          <p:val>
                                            <p:strVal val="#ppt_w"/>
                                          </p:val>
                                        </p:tav>
                                      </p:tavLst>
                                    </p:anim>
                                    <p:anim calcmode="lin" valueType="num">
                                      <p:cBhvr>
                                        <p:cTn id="17" dur="750" fill="hold"/>
                                        <p:tgtEl>
                                          <p:spTgt spid="40"/>
                                        </p:tgtEl>
                                        <p:attrNameLst>
                                          <p:attrName>ppt_h</p:attrName>
                                        </p:attrNameLst>
                                      </p:cBhvr>
                                      <p:tavLst>
                                        <p:tav tm="0">
                                          <p:val>
                                            <p:fltVal val="0"/>
                                          </p:val>
                                        </p:tav>
                                        <p:tav tm="100000">
                                          <p:val>
                                            <p:strVal val="#ppt_h"/>
                                          </p:val>
                                        </p:tav>
                                      </p:tavLst>
                                    </p:anim>
                                    <p:anim calcmode="lin" valueType="num">
                                      <p:cBhvr>
                                        <p:cTn id="18" dur="750" fill="hold"/>
                                        <p:tgtEl>
                                          <p:spTgt spid="40"/>
                                        </p:tgtEl>
                                        <p:attrNameLst>
                                          <p:attrName>style.rotation</p:attrName>
                                        </p:attrNameLst>
                                      </p:cBhvr>
                                      <p:tavLst>
                                        <p:tav tm="0">
                                          <p:val>
                                            <p:fltVal val="360"/>
                                          </p:val>
                                        </p:tav>
                                        <p:tav tm="100000">
                                          <p:val>
                                            <p:fltVal val="0"/>
                                          </p:val>
                                        </p:tav>
                                      </p:tavLst>
                                    </p:anim>
                                    <p:animEffect transition="in" filter="fade">
                                      <p:cBhvr>
                                        <p:cTn id="19" dur="750"/>
                                        <p:tgtEl>
                                          <p:spTgt spid="40"/>
                                        </p:tgtEl>
                                      </p:cBhvr>
                                    </p:animEffect>
                                  </p:childTnLst>
                                </p:cTn>
                              </p:par>
                            </p:childTnLst>
                          </p:cTn>
                        </p:par>
                        <p:par>
                          <p:cTn id="20" fill="hold">
                            <p:stCondLst>
                              <p:cond delay="2700"/>
                            </p:stCondLst>
                            <p:childTnLst>
                              <p:par>
                                <p:cTn id="21" presetID="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14236" y="1147687"/>
            <a:ext cx="12211050" cy="0"/>
          </a:xfrm>
          <a:prstGeom prst="line">
            <a:avLst/>
          </a:prstGeom>
          <a:ln w="50800">
            <a:solidFill>
              <a:srgbClr val="F57B17"/>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616520" y="1255561"/>
            <a:ext cx="1844675" cy="1844675"/>
            <a:chOff x="616520" y="1944536"/>
            <a:chExt cx="1844675" cy="1844675"/>
          </a:xfrm>
        </p:grpSpPr>
        <p:sp>
          <p:nvSpPr>
            <p:cNvPr id="3" name="泪滴形 2"/>
            <p:cNvSpPr/>
            <p:nvPr/>
          </p:nvSpPr>
          <p:spPr>
            <a:xfrm>
              <a:off x="616520" y="1944536"/>
              <a:ext cx="1844675" cy="1844675"/>
            </a:xfrm>
            <a:prstGeom prst="teardrop">
              <a:avLst/>
            </a:prstGeom>
            <a:solidFill>
              <a:srgbClr val="60A7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4" name="图片 3"/>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54601" y="2060575"/>
              <a:ext cx="1038254" cy="103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组合 40"/>
          <p:cNvGrpSpPr/>
          <p:nvPr/>
        </p:nvGrpSpPr>
        <p:grpSpPr>
          <a:xfrm>
            <a:off x="2631277" y="1268760"/>
            <a:ext cx="9320407" cy="707886"/>
            <a:chOff x="3239111" y="3865145"/>
            <a:chExt cx="2276187" cy="707710"/>
          </a:xfrm>
        </p:grpSpPr>
        <p:cxnSp>
          <p:nvCxnSpPr>
            <p:cNvPr id="9" name="直接连接符 8"/>
            <p:cNvCxnSpPr/>
            <p:nvPr/>
          </p:nvCxnSpPr>
          <p:spPr>
            <a:xfrm>
              <a:off x="3329186" y="4571924"/>
              <a:ext cx="218611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239111" y="3865145"/>
              <a:ext cx="1514192" cy="707710"/>
            </a:xfrm>
            <a:prstGeom prst="rect">
              <a:avLst/>
            </a:prstGeom>
          </p:spPr>
          <p:txBody>
            <a:bodyPr wrap="square">
              <a:spAutoFit/>
            </a:bodyPr>
            <a:lstStyle/>
            <a:p>
              <a:pPr lvl="0"/>
              <a:r>
                <a:rPr lang="en-US" altLang="zh-CN" sz="4000" b="1">
                  <a:latin typeface="Arial" panose="020B0604020202020204" pitchFamily="34" charset="0"/>
                </a:rPr>
                <a:t>2.</a:t>
              </a:r>
              <a:r>
                <a:rPr lang="zh-CN" altLang="en-US" sz="4000" b="1">
                  <a:latin typeface="Arial" panose="020B0604020202020204" pitchFamily="34" charset="0"/>
                </a:rPr>
                <a:t>行车</a:t>
              </a:r>
              <a:r>
                <a:rPr lang="zh-CN" altLang="en-US" sz="4000" b="1" dirty="0">
                  <a:latin typeface="Arial" panose="020B0604020202020204" pitchFamily="34" charset="0"/>
                </a:rPr>
                <a:t>值班员的处理措施</a:t>
              </a:r>
              <a:r>
                <a:rPr lang="zh-CN" altLang="en-US" sz="4000" b="1" dirty="0">
                  <a:solidFill>
                    <a:schemeClr val="accent4">
                      <a:lumMod val="50000"/>
                    </a:schemeClr>
                  </a:solidFill>
                  <a:latin typeface="Arial" panose="020B0604020202020204" pitchFamily="34" charset="0"/>
                </a:rPr>
                <a:t>：</a:t>
              </a:r>
              <a:endParaRPr lang="zh-CN" altLang="zh-CN" sz="4000" b="1" dirty="0">
                <a:solidFill>
                  <a:schemeClr val="accent4">
                    <a:lumMod val="50000"/>
                  </a:schemeClr>
                </a:solidFill>
                <a:latin typeface="微软雅黑" panose="020B0503020204020204" pitchFamily="34" charset="-122"/>
                <a:ea typeface="微软雅黑" panose="020B0503020204020204" pitchFamily="34" charset="-122"/>
              </a:endParaRPr>
            </a:p>
          </p:txBody>
        </p:sp>
      </p:grpSp>
      <p:sp>
        <p:nvSpPr>
          <p:cNvPr id="38" name="文本框 3"/>
          <p:cNvSpPr txBox="1"/>
          <p:nvPr/>
        </p:nvSpPr>
        <p:spPr>
          <a:xfrm>
            <a:off x="2461260" y="95250"/>
            <a:ext cx="7234346" cy="646331"/>
          </a:xfrm>
          <a:prstGeom prst="rect">
            <a:avLst/>
          </a:prstGeom>
          <a:noFill/>
          <a:effectLst/>
        </p:spPr>
        <p:txBody>
          <a:bodyPr wrap="square" rtlCol="0">
            <a:spAutoFit/>
          </a:bodyPr>
          <a:lstStyle/>
          <a:p>
            <a:r>
              <a:rPr lang="zh-CN" altLang="en-US" sz="3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站厅火灾时，各岗位</a:t>
            </a:r>
            <a:r>
              <a:rPr lang="zh-CN" altLang="en-US" sz="36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的处理措施：</a:t>
            </a:r>
            <a:endParaRPr lang="zh-CN" altLang="en-US" sz="3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矩形 5"/>
          <p:cNvSpPr/>
          <p:nvPr/>
        </p:nvSpPr>
        <p:spPr>
          <a:xfrm>
            <a:off x="2631276" y="2132856"/>
            <a:ext cx="9152561" cy="4414927"/>
          </a:xfrm>
          <a:prstGeom prst="rect">
            <a:avLst/>
          </a:prstGeom>
        </p:spPr>
        <p:txBody>
          <a:bodyPr wrap="square">
            <a:spAutoFit/>
          </a:bodyPr>
          <a:lstStyle/>
          <a:p>
            <a:pPr marL="342900" lvl="0" indent="-342900" algn="just">
              <a:lnSpc>
                <a:spcPct val="120000"/>
              </a:lnSpc>
              <a:spcBef>
                <a:spcPct val="20000"/>
              </a:spcBef>
            </a:pPr>
            <a:r>
              <a:rPr lang="zh-CN" altLang="en-US" sz="2400" b="1" dirty="0">
                <a:latin typeface="Arial" panose="020B0604020202020204" pitchFamily="34" charset="0"/>
                <a:ea typeface="宋体" panose="02010600030101010101" pitchFamily="2" charset="-122"/>
              </a:rPr>
              <a:t>（</a:t>
            </a:r>
            <a:r>
              <a:rPr lang="en-US" altLang="zh-CN" sz="2400" b="1" dirty="0">
                <a:latin typeface="Arial" panose="020B0604020202020204" pitchFamily="34" charset="0"/>
                <a:ea typeface="宋体" panose="02010600030101010101" pitchFamily="2" charset="-122"/>
              </a:rPr>
              <a:t>1</a:t>
            </a:r>
            <a:r>
              <a:rPr lang="zh-CN" altLang="en-US" sz="2400" b="1" dirty="0">
                <a:latin typeface="Arial" panose="020B0604020202020204" pitchFamily="34" charset="0"/>
                <a:ea typeface="宋体" panose="02010600030101010101" pitchFamily="2" charset="-122"/>
              </a:rPr>
              <a:t>）广播通知车站所有员工发生火灾，并宣布执行紧急疏散计划，按压</a:t>
            </a:r>
            <a:r>
              <a:rPr lang="en-US" altLang="zh-CN" sz="2400" b="1" dirty="0">
                <a:latin typeface="Arial" panose="020B0604020202020204" pitchFamily="34" charset="0"/>
                <a:ea typeface="宋体" panose="02010600030101010101" pitchFamily="2" charset="-122"/>
              </a:rPr>
              <a:t>AFC</a:t>
            </a:r>
            <a:r>
              <a:rPr lang="zh-CN" altLang="en-US" sz="2400" b="1" dirty="0">
                <a:latin typeface="Arial" panose="020B0604020202020204" pitchFamily="34" charset="0"/>
                <a:ea typeface="宋体" panose="02010600030101010101" pitchFamily="2" charset="-122"/>
              </a:rPr>
              <a:t>紧急按钮；根据值班站长的指示，报告</a:t>
            </a:r>
            <a:r>
              <a:rPr lang="en-US" altLang="zh-CN" sz="2400" b="1" dirty="0">
                <a:latin typeface="Arial" panose="020B0604020202020204" pitchFamily="34" charset="0"/>
                <a:ea typeface="宋体" panose="02010600030101010101" pitchFamily="2" charset="-122"/>
              </a:rPr>
              <a:t>119</a:t>
            </a:r>
            <a:r>
              <a:rPr lang="zh-CN" altLang="en-US" sz="2400" b="1" dirty="0">
                <a:latin typeface="Arial" panose="020B0604020202020204" pitchFamily="34" charset="0"/>
                <a:ea typeface="宋体" panose="02010600030101010101" pitchFamily="2" charset="-122"/>
              </a:rPr>
              <a:t>；</a:t>
            </a:r>
          </a:p>
          <a:p>
            <a:pPr marL="342900" lvl="0" indent="-342900" algn="just">
              <a:lnSpc>
                <a:spcPct val="120000"/>
              </a:lnSpc>
              <a:spcBef>
                <a:spcPct val="20000"/>
              </a:spcBef>
            </a:pPr>
            <a:r>
              <a:rPr lang="zh-CN" altLang="en-US" sz="2400" b="1" dirty="0">
                <a:latin typeface="Arial" panose="020B0604020202020204" pitchFamily="34" charset="0"/>
                <a:ea typeface="宋体" panose="02010600030101010101" pitchFamily="2" charset="-122"/>
              </a:rPr>
              <a:t>（</a:t>
            </a:r>
            <a:r>
              <a:rPr lang="en-US" altLang="zh-CN" sz="2400" b="1" dirty="0">
                <a:latin typeface="Arial" panose="020B0604020202020204" pitchFamily="34" charset="0"/>
                <a:ea typeface="宋体" panose="02010600030101010101" pitchFamily="2" charset="-122"/>
              </a:rPr>
              <a:t>2</a:t>
            </a:r>
            <a:r>
              <a:rPr lang="zh-CN" altLang="en-US" sz="2400" b="1" dirty="0">
                <a:latin typeface="Arial" panose="020B0604020202020204" pitchFamily="34" charset="0"/>
                <a:ea typeface="宋体" panose="02010600030101010101" pitchFamily="2" charset="-122"/>
              </a:rPr>
              <a:t>）向乘客广播车站发生火灾情况，暂停客车服务，请乘客尽快疏散出站；</a:t>
            </a:r>
          </a:p>
          <a:p>
            <a:pPr marL="342900" lvl="0" indent="-342900" algn="just">
              <a:lnSpc>
                <a:spcPct val="120000"/>
              </a:lnSpc>
              <a:spcBef>
                <a:spcPct val="20000"/>
              </a:spcBef>
            </a:pPr>
            <a:r>
              <a:rPr lang="zh-CN" altLang="en-US" sz="2400" b="1" dirty="0">
                <a:latin typeface="Arial" panose="020B0604020202020204" pitchFamily="34" charset="0"/>
                <a:ea typeface="宋体" panose="02010600030101010101" pitchFamily="2" charset="-122"/>
              </a:rPr>
              <a:t>（</a:t>
            </a:r>
            <a:r>
              <a:rPr lang="en-US" altLang="zh-CN" sz="2400" b="1" dirty="0">
                <a:latin typeface="Arial" panose="020B0604020202020204" pitchFamily="34" charset="0"/>
                <a:ea typeface="宋体" panose="02010600030101010101" pitchFamily="2" charset="-122"/>
              </a:rPr>
              <a:t>3</a:t>
            </a:r>
            <a:r>
              <a:rPr lang="zh-CN" altLang="en-US" sz="2400" b="1" dirty="0">
                <a:latin typeface="Arial" panose="020B0604020202020204" pitchFamily="34" charset="0"/>
                <a:ea typeface="宋体" panose="02010600030101010101" pitchFamily="2" charset="-122"/>
              </a:rPr>
              <a:t>）列车进站时，向站台广播：请站台乘客抓紧上车，在本站下车乘客，请到下一站下车；</a:t>
            </a:r>
          </a:p>
          <a:p>
            <a:pPr marL="342900" lvl="0" indent="-342900" algn="just">
              <a:lnSpc>
                <a:spcPct val="120000"/>
              </a:lnSpc>
              <a:spcBef>
                <a:spcPct val="20000"/>
              </a:spcBef>
            </a:pPr>
            <a:r>
              <a:rPr lang="zh-CN" altLang="en-US" sz="2400" b="1" dirty="0">
                <a:latin typeface="Arial" panose="020B0604020202020204" pitchFamily="34" charset="0"/>
                <a:ea typeface="宋体" panose="02010600030101010101" pitchFamily="2" charset="-122"/>
              </a:rPr>
              <a:t>（</a:t>
            </a:r>
            <a:r>
              <a:rPr lang="en-US" altLang="zh-CN" sz="2400" b="1" dirty="0">
                <a:latin typeface="Arial" panose="020B0604020202020204" pitchFamily="34" charset="0"/>
                <a:ea typeface="宋体" panose="02010600030101010101" pitchFamily="2" charset="-122"/>
              </a:rPr>
              <a:t>4</a:t>
            </a:r>
            <a:r>
              <a:rPr lang="zh-CN" altLang="en-US" sz="2400" b="1" dirty="0">
                <a:latin typeface="Arial" panose="020B0604020202020204" pitchFamily="34" charset="0"/>
                <a:ea typeface="宋体" panose="02010600030101010101" pitchFamily="2" charset="-122"/>
              </a:rPr>
              <a:t>）与环调联络在</a:t>
            </a:r>
            <a:r>
              <a:rPr lang="en-US" altLang="zh-CN" sz="2400" b="1" dirty="0">
                <a:latin typeface="Arial" panose="020B0604020202020204" pitchFamily="34" charset="0"/>
                <a:ea typeface="宋体" panose="02010600030101010101" pitchFamily="2" charset="-122"/>
              </a:rPr>
              <a:t>BAS</a:t>
            </a:r>
            <a:r>
              <a:rPr lang="zh-CN" altLang="en-US" sz="2400" b="1" dirty="0">
                <a:latin typeface="Arial" panose="020B0604020202020204" pitchFamily="34" charset="0"/>
                <a:ea typeface="宋体" panose="02010600030101010101" pitchFamily="2" charset="-122"/>
              </a:rPr>
              <a:t>上设置执行相应的排烟模式；</a:t>
            </a:r>
          </a:p>
          <a:p>
            <a:pPr marL="342900" lvl="0" indent="-342900" algn="just">
              <a:lnSpc>
                <a:spcPct val="120000"/>
              </a:lnSpc>
              <a:spcBef>
                <a:spcPct val="20000"/>
              </a:spcBef>
            </a:pPr>
            <a:r>
              <a:rPr lang="zh-CN" altLang="en-US" sz="2400" b="1" dirty="0">
                <a:latin typeface="Arial" panose="020B0604020202020204" pitchFamily="34" charset="0"/>
                <a:ea typeface="宋体" panose="02010600030101010101" pitchFamily="2" charset="-122"/>
              </a:rPr>
              <a:t>（</a:t>
            </a:r>
            <a:r>
              <a:rPr lang="en-US" altLang="zh-CN" sz="2400" b="1" dirty="0">
                <a:latin typeface="Arial" panose="020B0604020202020204" pitchFamily="34" charset="0"/>
                <a:ea typeface="宋体" panose="02010600030101010101" pitchFamily="2" charset="-122"/>
              </a:rPr>
              <a:t>5</a:t>
            </a:r>
            <a:r>
              <a:rPr lang="zh-CN" altLang="en-US" sz="2400" b="1" dirty="0">
                <a:latin typeface="Arial" panose="020B0604020202020204" pitchFamily="34" charset="0"/>
                <a:ea typeface="宋体" panose="02010600030101010101" pitchFamily="2" charset="-122"/>
              </a:rPr>
              <a:t>）确认车站残疾人电梯内无人后，通知客值锁闭残梯；</a:t>
            </a:r>
          </a:p>
          <a:p>
            <a:pPr marL="342900" lvl="0" indent="-342900" algn="just">
              <a:lnSpc>
                <a:spcPct val="120000"/>
              </a:lnSpc>
              <a:spcBef>
                <a:spcPct val="20000"/>
              </a:spcBef>
            </a:pPr>
            <a:r>
              <a:rPr lang="zh-CN" altLang="en-US" sz="2400" b="1" dirty="0">
                <a:latin typeface="Arial" panose="020B0604020202020204" pitchFamily="34" charset="0"/>
                <a:ea typeface="宋体" panose="02010600030101010101" pitchFamily="2" charset="-122"/>
              </a:rPr>
              <a:t>（</a:t>
            </a:r>
            <a:r>
              <a:rPr lang="en-US" altLang="zh-CN" sz="2400" b="1" dirty="0">
                <a:latin typeface="Arial" panose="020B0604020202020204" pitchFamily="34" charset="0"/>
                <a:ea typeface="宋体" panose="02010600030101010101" pitchFamily="2" charset="-122"/>
              </a:rPr>
              <a:t>6</a:t>
            </a:r>
            <a:r>
              <a:rPr lang="zh-CN" altLang="en-US" sz="2400" b="1" dirty="0">
                <a:latin typeface="Arial" panose="020B0604020202020204" pitchFamily="34" charset="0"/>
                <a:ea typeface="宋体" panose="02010600030101010101" pitchFamily="2" charset="-122"/>
              </a:rPr>
              <a:t>）及时向</a:t>
            </a:r>
            <a:r>
              <a:rPr lang="en-US" altLang="zh-CN" sz="2400" b="1" dirty="0">
                <a:latin typeface="Arial" panose="020B0604020202020204" pitchFamily="34" charset="0"/>
                <a:ea typeface="宋体" panose="02010600030101010101" pitchFamily="2" charset="-122"/>
              </a:rPr>
              <a:t>OCC</a:t>
            </a:r>
            <a:r>
              <a:rPr lang="zh-CN" altLang="en-US" sz="2400" b="1" dirty="0">
                <a:latin typeface="Arial" panose="020B0604020202020204" pitchFamily="34" charset="0"/>
                <a:ea typeface="宋体" panose="02010600030101010101" pitchFamily="2" charset="-122"/>
              </a:rPr>
              <a:t>行调汇报火灾进一步的发展情况。</a:t>
            </a:r>
            <a:endParaRPr lang="zh-CN" altLang="en-US" sz="32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left)">
                                      <p:cBhvr>
                                        <p:cTn id="8" dur="500"/>
                                        <p:tgtEl>
                                          <p:spTgt spid="38"/>
                                        </p:tgtEl>
                                      </p:cBhvr>
                                    </p:animEffect>
                                  </p:childTnLst>
                                </p:cTn>
                              </p:par>
                            </p:childTnLst>
                          </p:cTn>
                        </p:par>
                        <p:par>
                          <p:cTn id="9" fill="hold">
                            <p:stCondLst>
                              <p:cond delay="12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700"/>
                            </p:stCondLst>
                            <p:childTnLst>
                              <p:par>
                                <p:cTn id="14" presetID="49" presetClass="entr" presetSubtype="0"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750" fill="hold"/>
                                        <p:tgtEl>
                                          <p:spTgt spid="40"/>
                                        </p:tgtEl>
                                        <p:attrNameLst>
                                          <p:attrName>ppt_w</p:attrName>
                                        </p:attrNameLst>
                                      </p:cBhvr>
                                      <p:tavLst>
                                        <p:tav tm="0">
                                          <p:val>
                                            <p:fltVal val="0"/>
                                          </p:val>
                                        </p:tav>
                                        <p:tav tm="100000">
                                          <p:val>
                                            <p:strVal val="#ppt_w"/>
                                          </p:val>
                                        </p:tav>
                                      </p:tavLst>
                                    </p:anim>
                                    <p:anim calcmode="lin" valueType="num">
                                      <p:cBhvr>
                                        <p:cTn id="17" dur="750" fill="hold"/>
                                        <p:tgtEl>
                                          <p:spTgt spid="40"/>
                                        </p:tgtEl>
                                        <p:attrNameLst>
                                          <p:attrName>ppt_h</p:attrName>
                                        </p:attrNameLst>
                                      </p:cBhvr>
                                      <p:tavLst>
                                        <p:tav tm="0">
                                          <p:val>
                                            <p:fltVal val="0"/>
                                          </p:val>
                                        </p:tav>
                                        <p:tav tm="100000">
                                          <p:val>
                                            <p:strVal val="#ppt_h"/>
                                          </p:val>
                                        </p:tav>
                                      </p:tavLst>
                                    </p:anim>
                                    <p:anim calcmode="lin" valueType="num">
                                      <p:cBhvr>
                                        <p:cTn id="18" dur="750" fill="hold"/>
                                        <p:tgtEl>
                                          <p:spTgt spid="40"/>
                                        </p:tgtEl>
                                        <p:attrNameLst>
                                          <p:attrName>style.rotation</p:attrName>
                                        </p:attrNameLst>
                                      </p:cBhvr>
                                      <p:tavLst>
                                        <p:tav tm="0">
                                          <p:val>
                                            <p:fltVal val="360"/>
                                          </p:val>
                                        </p:tav>
                                        <p:tav tm="100000">
                                          <p:val>
                                            <p:fltVal val="0"/>
                                          </p:val>
                                        </p:tav>
                                      </p:tavLst>
                                    </p:anim>
                                    <p:animEffect transition="in" filter="fade">
                                      <p:cBhvr>
                                        <p:cTn id="19" dur="750"/>
                                        <p:tgtEl>
                                          <p:spTgt spid="40"/>
                                        </p:tgtEl>
                                      </p:cBhvr>
                                    </p:animEffect>
                                  </p:childTnLst>
                                </p:cTn>
                              </p:par>
                            </p:childTnLst>
                          </p:cTn>
                        </p:par>
                        <p:par>
                          <p:cTn id="20" fill="hold">
                            <p:stCondLst>
                              <p:cond delay="2700"/>
                            </p:stCondLst>
                            <p:childTnLst>
                              <p:par>
                                <p:cTn id="21" presetID="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14236" y="1147687"/>
            <a:ext cx="12211050" cy="0"/>
          </a:xfrm>
          <a:prstGeom prst="line">
            <a:avLst/>
          </a:prstGeom>
          <a:ln w="50800">
            <a:solidFill>
              <a:srgbClr val="F57B17"/>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616520" y="1255561"/>
            <a:ext cx="1844675" cy="1844675"/>
            <a:chOff x="616520" y="1944536"/>
            <a:chExt cx="1844675" cy="1844675"/>
          </a:xfrm>
        </p:grpSpPr>
        <p:sp>
          <p:nvSpPr>
            <p:cNvPr id="3" name="泪滴形 2"/>
            <p:cNvSpPr/>
            <p:nvPr/>
          </p:nvSpPr>
          <p:spPr>
            <a:xfrm>
              <a:off x="616520" y="1944536"/>
              <a:ext cx="1844675" cy="1844675"/>
            </a:xfrm>
            <a:prstGeom prst="teardrop">
              <a:avLst/>
            </a:prstGeom>
            <a:solidFill>
              <a:srgbClr val="60A7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图片 3"/>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54601" y="2060575"/>
              <a:ext cx="1038254" cy="103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组合 40"/>
          <p:cNvGrpSpPr/>
          <p:nvPr/>
        </p:nvGrpSpPr>
        <p:grpSpPr>
          <a:xfrm>
            <a:off x="2631277" y="1340768"/>
            <a:ext cx="9320407" cy="707886"/>
            <a:chOff x="3239111" y="3865145"/>
            <a:chExt cx="2276187" cy="707710"/>
          </a:xfrm>
        </p:grpSpPr>
        <p:cxnSp>
          <p:nvCxnSpPr>
            <p:cNvPr id="9" name="直接连接符 8"/>
            <p:cNvCxnSpPr/>
            <p:nvPr/>
          </p:nvCxnSpPr>
          <p:spPr>
            <a:xfrm>
              <a:off x="3329186" y="4571924"/>
              <a:ext cx="218611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239111" y="3865145"/>
              <a:ext cx="1514192" cy="7077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3.</a:t>
              </a:r>
              <a:r>
                <a:rPr kumimoji="0" lang="zh-CN" altLang="en-US" sz="40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客运</a:t>
              </a:r>
              <a:r>
                <a:rPr kumimoji="0" lang="zh-CN" altLang="en-US"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值班员的处理措施</a:t>
              </a:r>
              <a:r>
                <a:rPr kumimoji="0" lang="zh-CN" altLang="en-US" sz="4000" b="1"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宋体" panose="02010600030101010101" pitchFamily="2" charset="-122"/>
                  <a:cs typeface="+mn-cs"/>
                </a:rPr>
                <a:t>：</a:t>
              </a:r>
              <a:endParaRPr kumimoji="0" lang="zh-CN" altLang="zh-CN" sz="4000" b="1" i="0" u="none" strike="noStrike" kern="1200" cap="none" spc="0" normalizeH="0" baseline="0" noProof="0" dirty="0">
                <a:ln>
                  <a:noFill/>
                </a:ln>
                <a:solidFill>
                  <a:schemeClr val="accent4">
                    <a:lumMod val="50000"/>
                  </a:schemeClr>
                </a:solidFill>
                <a:effectLst/>
                <a:uLnTx/>
                <a:uFillTx/>
                <a:latin typeface="微软雅黑" panose="020B0503020204020204" pitchFamily="34" charset="-122"/>
                <a:ea typeface="微软雅黑" panose="020B0503020204020204" pitchFamily="34" charset="-122"/>
                <a:cs typeface="+mn-cs"/>
              </a:endParaRPr>
            </a:p>
          </p:txBody>
        </p:sp>
      </p:grpSp>
      <p:sp>
        <p:nvSpPr>
          <p:cNvPr id="38" name="文本框 3"/>
          <p:cNvSpPr txBox="1"/>
          <p:nvPr/>
        </p:nvSpPr>
        <p:spPr>
          <a:xfrm>
            <a:off x="2461260" y="95250"/>
            <a:ext cx="7234346"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rPr>
              <a:t>站厅火灾时，各岗位的处理措施：</a:t>
            </a:r>
          </a:p>
        </p:txBody>
      </p:sp>
      <p:sp>
        <p:nvSpPr>
          <p:cNvPr id="6" name="矩形 5"/>
          <p:cNvSpPr/>
          <p:nvPr/>
        </p:nvSpPr>
        <p:spPr>
          <a:xfrm>
            <a:off x="2631276" y="2204864"/>
            <a:ext cx="8864529" cy="4347472"/>
          </a:xfrm>
          <a:prstGeom prst="rect">
            <a:avLst/>
          </a:prstGeom>
        </p:spPr>
        <p:txBody>
          <a:bodyPr wrap="square">
            <a:spAutoFit/>
          </a:bodyPr>
          <a:lstStyle/>
          <a:p>
            <a:pPr marL="342900" marR="0" lvl="0" indent="-342900" algn="just" defTabSz="914400" rtl="0" eaLnBrk="1" fontAlgn="auto" latinLnBrk="0" hangingPunct="1">
              <a:lnSpc>
                <a:spcPct val="120000"/>
              </a:lnSpc>
              <a:spcBef>
                <a:spcPct val="2000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1</a:t>
            </a: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）了解现场，评估火灾情况，通过对讲机立即向值班站长报告；</a:t>
            </a:r>
          </a:p>
          <a:p>
            <a:pPr marL="342900" marR="0" lvl="0" indent="-342900" algn="just" defTabSz="914400" rtl="0" eaLnBrk="1" fontAlgn="auto" latinLnBrk="0" hangingPunct="1">
              <a:lnSpc>
                <a:spcPct val="120000"/>
              </a:lnSpc>
              <a:spcBef>
                <a:spcPct val="2000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2</a:t>
            </a: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）如火势封住某端出入口，则组织乘客从另一端出入口疏散出站；</a:t>
            </a:r>
          </a:p>
          <a:p>
            <a:pPr marL="342900" marR="0" lvl="0" indent="-342900" algn="just" defTabSz="914400" rtl="0" eaLnBrk="1" fontAlgn="auto" latinLnBrk="0" hangingPunct="1">
              <a:lnSpc>
                <a:spcPct val="120000"/>
              </a:lnSpc>
              <a:spcBef>
                <a:spcPct val="2000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3</a:t>
            </a: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）听从值班站长指挥参加协助工作；</a:t>
            </a:r>
          </a:p>
          <a:p>
            <a:pPr marL="342900" marR="0" lvl="0" indent="-342900" algn="just" defTabSz="914400" rtl="0" eaLnBrk="1" fontAlgn="auto" latinLnBrk="0" hangingPunct="1">
              <a:lnSpc>
                <a:spcPct val="120000"/>
              </a:lnSpc>
              <a:spcBef>
                <a:spcPct val="2000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4</a:t>
            </a: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）关闭车站电扶梯。</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left)">
                                      <p:cBhvr>
                                        <p:cTn id="8" dur="500"/>
                                        <p:tgtEl>
                                          <p:spTgt spid="38"/>
                                        </p:tgtEl>
                                      </p:cBhvr>
                                    </p:animEffect>
                                  </p:childTnLst>
                                </p:cTn>
                              </p:par>
                            </p:childTnLst>
                          </p:cTn>
                        </p:par>
                        <p:par>
                          <p:cTn id="9" fill="hold">
                            <p:stCondLst>
                              <p:cond delay="12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700"/>
                            </p:stCondLst>
                            <p:childTnLst>
                              <p:par>
                                <p:cTn id="14" presetID="49" presetClass="entr" presetSubtype="0"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750" fill="hold"/>
                                        <p:tgtEl>
                                          <p:spTgt spid="40"/>
                                        </p:tgtEl>
                                        <p:attrNameLst>
                                          <p:attrName>ppt_w</p:attrName>
                                        </p:attrNameLst>
                                      </p:cBhvr>
                                      <p:tavLst>
                                        <p:tav tm="0">
                                          <p:val>
                                            <p:fltVal val="0"/>
                                          </p:val>
                                        </p:tav>
                                        <p:tav tm="100000">
                                          <p:val>
                                            <p:strVal val="#ppt_w"/>
                                          </p:val>
                                        </p:tav>
                                      </p:tavLst>
                                    </p:anim>
                                    <p:anim calcmode="lin" valueType="num">
                                      <p:cBhvr>
                                        <p:cTn id="17" dur="750" fill="hold"/>
                                        <p:tgtEl>
                                          <p:spTgt spid="40"/>
                                        </p:tgtEl>
                                        <p:attrNameLst>
                                          <p:attrName>ppt_h</p:attrName>
                                        </p:attrNameLst>
                                      </p:cBhvr>
                                      <p:tavLst>
                                        <p:tav tm="0">
                                          <p:val>
                                            <p:fltVal val="0"/>
                                          </p:val>
                                        </p:tav>
                                        <p:tav tm="100000">
                                          <p:val>
                                            <p:strVal val="#ppt_h"/>
                                          </p:val>
                                        </p:tav>
                                      </p:tavLst>
                                    </p:anim>
                                    <p:anim calcmode="lin" valueType="num">
                                      <p:cBhvr>
                                        <p:cTn id="18" dur="750" fill="hold"/>
                                        <p:tgtEl>
                                          <p:spTgt spid="40"/>
                                        </p:tgtEl>
                                        <p:attrNameLst>
                                          <p:attrName>style.rotation</p:attrName>
                                        </p:attrNameLst>
                                      </p:cBhvr>
                                      <p:tavLst>
                                        <p:tav tm="0">
                                          <p:val>
                                            <p:fltVal val="360"/>
                                          </p:val>
                                        </p:tav>
                                        <p:tav tm="100000">
                                          <p:val>
                                            <p:fltVal val="0"/>
                                          </p:val>
                                        </p:tav>
                                      </p:tavLst>
                                    </p:anim>
                                    <p:animEffect transition="in" filter="fade">
                                      <p:cBhvr>
                                        <p:cTn id="19" dur="750"/>
                                        <p:tgtEl>
                                          <p:spTgt spid="40"/>
                                        </p:tgtEl>
                                      </p:cBhvr>
                                    </p:animEffect>
                                  </p:childTnLst>
                                </p:cTn>
                              </p:par>
                            </p:childTnLst>
                          </p:cTn>
                        </p:par>
                        <p:par>
                          <p:cTn id="20" fill="hold">
                            <p:stCondLst>
                              <p:cond delay="2700"/>
                            </p:stCondLst>
                            <p:childTnLst>
                              <p:par>
                                <p:cTn id="21" presetID="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14236" y="1147687"/>
            <a:ext cx="12211050" cy="0"/>
          </a:xfrm>
          <a:prstGeom prst="line">
            <a:avLst/>
          </a:prstGeom>
          <a:ln w="50800">
            <a:solidFill>
              <a:srgbClr val="F57B17"/>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616520" y="1255561"/>
            <a:ext cx="1844675" cy="1844675"/>
            <a:chOff x="616520" y="1944536"/>
            <a:chExt cx="1844675" cy="1844675"/>
          </a:xfrm>
        </p:grpSpPr>
        <p:sp>
          <p:nvSpPr>
            <p:cNvPr id="3" name="泪滴形 2"/>
            <p:cNvSpPr/>
            <p:nvPr/>
          </p:nvSpPr>
          <p:spPr>
            <a:xfrm>
              <a:off x="616520" y="1944536"/>
              <a:ext cx="1844675" cy="1844675"/>
            </a:xfrm>
            <a:prstGeom prst="teardrop">
              <a:avLst/>
            </a:prstGeom>
            <a:solidFill>
              <a:srgbClr val="60A7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4" name="图片 3"/>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54601" y="2060575"/>
              <a:ext cx="1038254" cy="103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组合 40"/>
          <p:cNvGrpSpPr/>
          <p:nvPr/>
        </p:nvGrpSpPr>
        <p:grpSpPr>
          <a:xfrm>
            <a:off x="2631277" y="1412776"/>
            <a:ext cx="9320407" cy="707886"/>
            <a:chOff x="3239111" y="3865145"/>
            <a:chExt cx="2276187" cy="707710"/>
          </a:xfrm>
        </p:grpSpPr>
        <p:cxnSp>
          <p:nvCxnSpPr>
            <p:cNvPr id="9" name="直接连接符 8"/>
            <p:cNvCxnSpPr/>
            <p:nvPr/>
          </p:nvCxnSpPr>
          <p:spPr>
            <a:xfrm>
              <a:off x="3329186" y="4571924"/>
              <a:ext cx="218611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239111" y="3865145"/>
              <a:ext cx="1514192" cy="707710"/>
            </a:xfrm>
            <a:prstGeom prst="rect">
              <a:avLst/>
            </a:prstGeom>
          </p:spPr>
          <p:txBody>
            <a:bodyPr wrap="square">
              <a:spAutoFit/>
            </a:bodyPr>
            <a:lstStyle/>
            <a:p>
              <a:pPr lvl="0"/>
              <a:r>
                <a:rPr lang="en-US" altLang="zh-CN" sz="4000" b="1">
                  <a:latin typeface="Arial" panose="020B0604020202020204" pitchFamily="34" charset="0"/>
                </a:rPr>
                <a:t>4.</a:t>
              </a:r>
              <a:r>
                <a:rPr lang="zh-CN" altLang="en-US" sz="4000" b="1">
                  <a:latin typeface="Arial" panose="020B0604020202020204" pitchFamily="34" charset="0"/>
                </a:rPr>
                <a:t>售票员</a:t>
              </a:r>
              <a:r>
                <a:rPr lang="zh-CN" altLang="en-US" sz="4000" b="1" dirty="0">
                  <a:latin typeface="Arial" panose="020B0604020202020204" pitchFamily="34" charset="0"/>
                </a:rPr>
                <a:t>的处理措施</a:t>
              </a:r>
              <a:r>
                <a:rPr lang="zh-CN" altLang="en-US" sz="4000" b="1" dirty="0">
                  <a:solidFill>
                    <a:schemeClr val="accent4">
                      <a:lumMod val="50000"/>
                    </a:schemeClr>
                  </a:solidFill>
                  <a:latin typeface="Arial" panose="020B0604020202020204" pitchFamily="34" charset="0"/>
                </a:rPr>
                <a:t>：</a:t>
              </a:r>
              <a:endParaRPr lang="zh-CN" altLang="zh-CN" sz="4000" b="1" dirty="0">
                <a:solidFill>
                  <a:schemeClr val="accent4">
                    <a:lumMod val="50000"/>
                  </a:schemeClr>
                </a:solidFill>
                <a:latin typeface="微软雅黑" panose="020B0503020204020204" pitchFamily="34" charset="-122"/>
                <a:ea typeface="微软雅黑" panose="020B0503020204020204" pitchFamily="34" charset="-122"/>
              </a:endParaRPr>
            </a:p>
          </p:txBody>
        </p:sp>
      </p:grpSp>
      <p:sp>
        <p:nvSpPr>
          <p:cNvPr id="38" name="文本框 3"/>
          <p:cNvSpPr txBox="1"/>
          <p:nvPr/>
        </p:nvSpPr>
        <p:spPr>
          <a:xfrm>
            <a:off x="2461260" y="95250"/>
            <a:ext cx="7234346" cy="646331"/>
          </a:xfrm>
          <a:prstGeom prst="rect">
            <a:avLst/>
          </a:prstGeom>
          <a:noFill/>
          <a:effectLst/>
        </p:spPr>
        <p:txBody>
          <a:bodyPr wrap="square" rtlCol="0">
            <a:spAutoFit/>
          </a:bodyPr>
          <a:lstStyle/>
          <a:p>
            <a:r>
              <a:rPr lang="zh-CN" altLang="en-US" sz="3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站厅火灾时，各岗位</a:t>
            </a:r>
            <a:r>
              <a:rPr lang="zh-CN" altLang="en-US" sz="36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的处理措施：</a:t>
            </a:r>
            <a:endParaRPr lang="zh-CN" altLang="en-US" sz="3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矩形 5"/>
          <p:cNvSpPr/>
          <p:nvPr/>
        </p:nvSpPr>
        <p:spPr>
          <a:xfrm>
            <a:off x="2827332" y="2411299"/>
            <a:ext cx="8864529" cy="2985433"/>
          </a:xfrm>
          <a:prstGeom prst="rect">
            <a:avLst/>
          </a:prstGeom>
        </p:spPr>
        <p:txBody>
          <a:bodyPr wrap="square">
            <a:spAutoFit/>
          </a:bodyPr>
          <a:lstStyle/>
          <a:p>
            <a:pPr marL="342900" indent="-342900" algn="just">
              <a:lnSpc>
                <a:spcPct val="150000"/>
              </a:lnSpc>
              <a:spcBef>
                <a:spcPct val="20000"/>
              </a:spcBef>
            </a:pPr>
            <a:r>
              <a:rPr lang="zh-CN" altLang="en-US" sz="4000" b="1" dirty="0">
                <a:latin typeface="Arial" panose="020B0604020202020204" pitchFamily="34" charset="0"/>
              </a:rPr>
              <a:t>（</a:t>
            </a:r>
            <a:r>
              <a:rPr lang="en-US" altLang="zh-CN" sz="4000" b="1" dirty="0">
                <a:latin typeface="Arial" panose="020B0604020202020204" pitchFamily="34" charset="0"/>
              </a:rPr>
              <a:t>1</a:t>
            </a:r>
            <a:r>
              <a:rPr lang="zh-CN" altLang="en-US" sz="4000" b="1" dirty="0">
                <a:latin typeface="Arial" panose="020B0604020202020204" pitchFamily="34" charset="0"/>
              </a:rPr>
              <a:t>）停止售票，并收好票款、车票；</a:t>
            </a:r>
          </a:p>
          <a:p>
            <a:pPr marL="342900" indent="-342900" algn="just">
              <a:lnSpc>
                <a:spcPct val="150000"/>
              </a:lnSpc>
              <a:spcBef>
                <a:spcPct val="20000"/>
              </a:spcBef>
            </a:pPr>
            <a:r>
              <a:rPr lang="zh-CN" altLang="en-US" sz="4000" b="1" dirty="0">
                <a:latin typeface="Arial" panose="020B0604020202020204" pitchFamily="34" charset="0"/>
              </a:rPr>
              <a:t>（</a:t>
            </a:r>
            <a:r>
              <a:rPr lang="en-US" altLang="zh-CN" sz="4000" b="1" dirty="0">
                <a:latin typeface="Arial" panose="020B0604020202020204" pitchFamily="34" charset="0"/>
              </a:rPr>
              <a:t>2</a:t>
            </a:r>
            <a:r>
              <a:rPr lang="zh-CN" altLang="en-US" sz="4000" b="1" dirty="0">
                <a:latin typeface="Arial" panose="020B0604020202020204" pitchFamily="34" charset="0"/>
              </a:rPr>
              <a:t>）根据需要到出入口张贴安民告示，拦截乘客进站。</a:t>
            </a:r>
            <a:endParaRPr lang="zh-CN" altLang="en-US" sz="40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left)">
                                      <p:cBhvr>
                                        <p:cTn id="8" dur="500"/>
                                        <p:tgtEl>
                                          <p:spTgt spid="38"/>
                                        </p:tgtEl>
                                      </p:cBhvr>
                                    </p:animEffect>
                                  </p:childTnLst>
                                </p:cTn>
                              </p:par>
                            </p:childTnLst>
                          </p:cTn>
                        </p:par>
                        <p:par>
                          <p:cTn id="9" fill="hold">
                            <p:stCondLst>
                              <p:cond delay="12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700"/>
                            </p:stCondLst>
                            <p:childTnLst>
                              <p:par>
                                <p:cTn id="14" presetID="49" presetClass="entr" presetSubtype="0"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750" fill="hold"/>
                                        <p:tgtEl>
                                          <p:spTgt spid="40"/>
                                        </p:tgtEl>
                                        <p:attrNameLst>
                                          <p:attrName>ppt_w</p:attrName>
                                        </p:attrNameLst>
                                      </p:cBhvr>
                                      <p:tavLst>
                                        <p:tav tm="0">
                                          <p:val>
                                            <p:fltVal val="0"/>
                                          </p:val>
                                        </p:tav>
                                        <p:tav tm="100000">
                                          <p:val>
                                            <p:strVal val="#ppt_w"/>
                                          </p:val>
                                        </p:tav>
                                      </p:tavLst>
                                    </p:anim>
                                    <p:anim calcmode="lin" valueType="num">
                                      <p:cBhvr>
                                        <p:cTn id="17" dur="750" fill="hold"/>
                                        <p:tgtEl>
                                          <p:spTgt spid="40"/>
                                        </p:tgtEl>
                                        <p:attrNameLst>
                                          <p:attrName>ppt_h</p:attrName>
                                        </p:attrNameLst>
                                      </p:cBhvr>
                                      <p:tavLst>
                                        <p:tav tm="0">
                                          <p:val>
                                            <p:fltVal val="0"/>
                                          </p:val>
                                        </p:tav>
                                        <p:tav tm="100000">
                                          <p:val>
                                            <p:strVal val="#ppt_h"/>
                                          </p:val>
                                        </p:tav>
                                      </p:tavLst>
                                    </p:anim>
                                    <p:anim calcmode="lin" valueType="num">
                                      <p:cBhvr>
                                        <p:cTn id="18" dur="750" fill="hold"/>
                                        <p:tgtEl>
                                          <p:spTgt spid="40"/>
                                        </p:tgtEl>
                                        <p:attrNameLst>
                                          <p:attrName>style.rotation</p:attrName>
                                        </p:attrNameLst>
                                      </p:cBhvr>
                                      <p:tavLst>
                                        <p:tav tm="0">
                                          <p:val>
                                            <p:fltVal val="360"/>
                                          </p:val>
                                        </p:tav>
                                        <p:tav tm="100000">
                                          <p:val>
                                            <p:fltVal val="0"/>
                                          </p:val>
                                        </p:tav>
                                      </p:tavLst>
                                    </p:anim>
                                    <p:animEffect transition="in" filter="fade">
                                      <p:cBhvr>
                                        <p:cTn id="19" dur="750"/>
                                        <p:tgtEl>
                                          <p:spTgt spid="40"/>
                                        </p:tgtEl>
                                      </p:cBhvr>
                                    </p:animEffect>
                                  </p:childTnLst>
                                </p:cTn>
                              </p:par>
                            </p:childTnLst>
                          </p:cTn>
                        </p:par>
                        <p:par>
                          <p:cTn id="20" fill="hold">
                            <p:stCondLst>
                              <p:cond delay="2700"/>
                            </p:stCondLst>
                            <p:childTnLst>
                              <p:par>
                                <p:cTn id="21" presetID="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14236" y="1147687"/>
            <a:ext cx="12211050" cy="0"/>
          </a:xfrm>
          <a:prstGeom prst="line">
            <a:avLst/>
          </a:prstGeom>
          <a:ln w="50800">
            <a:solidFill>
              <a:srgbClr val="F57B17"/>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616520" y="1255561"/>
            <a:ext cx="1844675" cy="1844675"/>
            <a:chOff x="616520" y="1944536"/>
            <a:chExt cx="1844675" cy="1844675"/>
          </a:xfrm>
        </p:grpSpPr>
        <p:sp>
          <p:nvSpPr>
            <p:cNvPr id="3" name="泪滴形 2"/>
            <p:cNvSpPr/>
            <p:nvPr/>
          </p:nvSpPr>
          <p:spPr>
            <a:xfrm>
              <a:off x="616520" y="1944536"/>
              <a:ext cx="1844675" cy="1844675"/>
            </a:xfrm>
            <a:prstGeom prst="teardrop">
              <a:avLst/>
            </a:prstGeom>
            <a:solidFill>
              <a:srgbClr val="60A7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图片 3"/>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54601" y="2060575"/>
              <a:ext cx="1038254" cy="103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文本框 4"/>
          <p:cNvSpPr txBox="1"/>
          <p:nvPr/>
        </p:nvSpPr>
        <p:spPr>
          <a:xfrm>
            <a:off x="2461195" y="-171400"/>
            <a:ext cx="3960440" cy="1015663"/>
          </a:xfrm>
          <a:prstGeom prst="rect">
            <a:avLst/>
          </a:prstGeom>
          <a:noFill/>
        </p:spPr>
        <p:txBody>
          <a:bodyPr wrap="square" rtlCol="0">
            <a:spAutoFit/>
          </a:bodyPr>
          <a:lstStyle/>
          <a:p>
            <a:r>
              <a:rPr lang="zh-CN" altLang="en-US" sz="6000" dirty="0">
                <a:latin typeface="+mj-ea"/>
                <a:ea typeface="+mj-ea"/>
              </a:rPr>
              <a:t>微课回顾</a:t>
            </a:r>
          </a:p>
        </p:txBody>
      </p:sp>
      <p:pic>
        <p:nvPicPr>
          <p:cNvPr id="8" name="站台火灾处理">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99277" y="1269355"/>
            <a:ext cx="7372394" cy="552929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750" fill="hold"/>
                                        <p:tgtEl>
                                          <p:spTgt spid="40"/>
                                        </p:tgtEl>
                                        <p:attrNameLst>
                                          <p:attrName>ppt_w</p:attrName>
                                        </p:attrNameLst>
                                      </p:cBhvr>
                                      <p:tavLst>
                                        <p:tav tm="0">
                                          <p:val>
                                            <p:fltVal val="0"/>
                                          </p:val>
                                        </p:tav>
                                        <p:tav tm="100000">
                                          <p:val>
                                            <p:strVal val="#ppt_w"/>
                                          </p:val>
                                        </p:tav>
                                      </p:tavLst>
                                    </p:anim>
                                    <p:anim calcmode="lin" valueType="num">
                                      <p:cBhvr>
                                        <p:cTn id="12" dur="750" fill="hold"/>
                                        <p:tgtEl>
                                          <p:spTgt spid="40"/>
                                        </p:tgtEl>
                                        <p:attrNameLst>
                                          <p:attrName>ppt_h</p:attrName>
                                        </p:attrNameLst>
                                      </p:cBhvr>
                                      <p:tavLst>
                                        <p:tav tm="0">
                                          <p:val>
                                            <p:fltVal val="0"/>
                                          </p:val>
                                        </p:tav>
                                        <p:tav tm="100000">
                                          <p:val>
                                            <p:strVal val="#ppt_h"/>
                                          </p:val>
                                        </p:tav>
                                      </p:tavLst>
                                    </p:anim>
                                    <p:anim calcmode="lin" valueType="num">
                                      <p:cBhvr>
                                        <p:cTn id="13" dur="750" fill="hold"/>
                                        <p:tgtEl>
                                          <p:spTgt spid="40"/>
                                        </p:tgtEl>
                                        <p:attrNameLst>
                                          <p:attrName>style.rotation</p:attrName>
                                        </p:attrNameLst>
                                      </p:cBhvr>
                                      <p:tavLst>
                                        <p:tav tm="0">
                                          <p:val>
                                            <p:fltVal val="360"/>
                                          </p:val>
                                        </p:tav>
                                        <p:tav tm="100000">
                                          <p:val>
                                            <p:fltVal val="0"/>
                                          </p:val>
                                        </p:tav>
                                      </p:tavLst>
                                    </p:anim>
                                    <p:animEffect transition="in" filter="fade">
                                      <p:cBhvr>
                                        <p:cTn id="14" dur="75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18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14236" y="1147687"/>
            <a:ext cx="12211050" cy="0"/>
          </a:xfrm>
          <a:prstGeom prst="line">
            <a:avLst/>
          </a:prstGeom>
          <a:ln w="50800">
            <a:solidFill>
              <a:srgbClr val="F57B17"/>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616520" y="1255561"/>
            <a:ext cx="1844675" cy="1844675"/>
            <a:chOff x="616520" y="1944536"/>
            <a:chExt cx="1844675" cy="1844675"/>
          </a:xfrm>
        </p:grpSpPr>
        <p:sp>
          <p:nvSpPr>
            <p:cNvPr id="3" name="泪滴形 2"/>
            <p:cNvSpPr/>
            <p:nvPr/>
          </p:nvSpPr>
          <p:spPr>
            <a:xfrm>
              <a:off x="616520" y="1944536"/>
              <a:ext cx="1844675" cy="1844675"/>
            </a:xfrm>
            <a:prstGeom prst="teardrop">
              <a:avLst/>
            </a:prstGeom>
            <a:solidFill>
              <a:srgbClr val="60A7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图片 3"/>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54601" y="2060575"/>
              <a:ext cx="1038254" cy="103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组合 40"/>
          <p:cNvGrpSpPr/>
          <p:nvPr/>
        </p:nvGrpSpPr>
        <p:grpSpPr>
          <a:xfrm>
            <a:off x="2631277" y="1567179"/>
            <a:ext cx="9320407" cy="707886"/>
            <a:chOff x="3239111" y="3865145"/>
            <a:chExt cx="2276187" cy="707711"/>
          </a:xfrm>
        </p:grpSpPr>
        <p:cxnSp>
          <p:nvCxnSpPr>
            <p:cNvPr id="9" name="直接连接符 8"/>
            <p:cNvCxnSpPr/>
            <p:nvPr/>
          </p:nvCxnSpPr>
          <p:spPr>
            <a:xfrm>
              <a:off x="3329186" y="4571924"/>
              <a:ext cx="218611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239111" y="3865145"/>
              <a:ext cx="640080" cy="7077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358123"/>
                  </a:solidFill>
                  <a:effectLst/>
                  <a:uLnTx/>
                  <a:uFillTx/>
                  <a:latin typeface="微软雅黑" panose="020B0503020204020204" pitchFamily="34" charset="-122"/>
                  <a:ea typeface="微软雅黑" panose="020B0503020204020204" pitchFamily="34" charset="-122"/>
                  <a:cs typeface="+mn-cs"/>
                </a:rPr>
                <a:t>分组演练</a:t>
              </a:r>
              <a:endParaRPr kumimoji="0" lang="zh-CN" altLang="zh-CN" sz="4000" b="1" i="0" u="none" strike="noStrike" kern="1200" cap="none" spc="0" normalizeH="0" baseline="0" noProof="0" dirty="0">
                <a:ln>
                  <a:noFill/>
                </a:ln>
                <a:solidFill>
                  <a:srgbClr val="358123"/>
                </a:solidFill>
                <a:effectLst/>
                <a:uLnTx/>
                <a:uFillTx/>
                <a:latin typeface="微软雅黑" panose="020B0503020204020204" pitchFamily="34" charset="-122"/>
                <a:ea typeface="微软雅黑" panose="020B0503020204020204" pitchFamily="34" charset="-122"/>
                <a:cs typeface="+mn-cs"/>
              </a:endParaRPr>
            </a:p>
          </p:txBody>
        </p:sp>
      </p:grpSp>
      <p:sp>
        <p:nvSpPr>
          <p:cNvPr id="38" name="文本框 3"/>
          <p:cNvSpPr txBox="1"/>
          <p:nvPr/>
        </p:nvSpPr>
        <p:spPr>
          <a:xfrm>
            <a:off x="2461260" y="95250"/>
            <a:ext cx="3865245" cy="64516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rPr>
              <a:t>二、</a:t>
            </a:r>
            <a:r>
              <a:rPr lang="zh-CN" altLang="en-US" sz="3600" dirty="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模拟演练</a:t>
            </a:r>
            <a:endParaRPr kumimoji="0" lang="zh-CN" altLang="en-US" sz="3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2625768" y="2595267"/>
            <a:ext cx="8000433" cy="2585323"/>
          </a:xfrm>
          <a:prstGeom prst="rect">
            <a:avLst/>
          </a:prstGeom>
          <a:noFill/>
        </p:spPr>
        <p:txBody>
          <a:bodyPr wrap="square" rtlCol="0">
            <a:spAutoFit/>
          </a:bodyPr>
          <a:lstStyle/>
          <a:p>
            <a:pPr>
              <a:lnSpc>
                <a:spcPct val="150000"/>
              </a:lnSpc>
            </a:pPr>
            <a:r>
              <a:rPr lang="zh-CN" altLang="en-US" sz="3200"/>
              <a:t>        各</a:t>
            </a:r>
            <a:r>
              <a:rPr lang="zh-CN" altLang="en-US" sz="3200" dirty="0"/>
              <a:t>小组成员讨论练习后进行角色划分，分别扮演环调、现场人员等，其余成员依据学生评价页进行打分。</a:t>
            </a:r>
            <a:endParaRPr lang="en-US" altLang="zh-CN" sz="3200" dirty="0"/>
          </a:p>
          <a:p>
            <a:endParaRPr lang="en-US" altLang="zh-CN"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left)">
                                      <p:cBhvr>
                                        <p:cTn id="8" dur="500"/>
                                        <p:tgtEl>
                                          <p:spTgt spid="38"/>
                                        </p:tgtEl>
                                      </p:cBhvr>
                                    </p:animEffect>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250"/>
                            </p:stCondLst>
                            <p:childTnLst>
                              <p:par>
                                <p:cTn id="14" presetID="49" presetClass="entr" presetSubtype="0"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750" fill="hold"/>
                                        <p:tgtEl>
                                          <p:spTgt spid="40"/>
                                        </p:tgtEl>
                                        <p:attrNameLst>
                                          <p:attrName>ppt_w</p:attrName>
                                        </p:attrNameLst>
                                      </p:cBhvr>
                                      <p:tavLst>
                                        <p:tav tm="0">
                                          <p:val>
                                            <p:fltVal val="0"/>
                                          </p:val>
                                        </p:tav>
                                        <p:tav tm="100000">
                                          <p:val>
                                            <p:strVal val="#ppt_w"/>
                                          </p:val>
                                        </p:tav>
                                      </p:tavLst>
                                    </p:anim>
                                    <p:anim calcmode="lin" valueType="num">
                                      <p:cBhvr>
                                        <p:cTn id="17" dur="750" fill="hold"/>
                                        <p:tgtEl>
                                          <p:spTgt spid="40"/>
                                        </p:tgtEl>
                                        <p:attrNameLst>
                                          <p:attrName>ppt_h</p:attrName>
                                        </p:attrNameLst>
                                      </p:cBhvr>
                                      <p:tavLst>
                                        <p:tav tm="0">
                                          <p:val>
                                            <p:fltVal val="0"/>
                                          </p:val>
                                        </p:tav>
                                        <p:tav tm="100000">
                                          <p:val>
                                            <p:strVal val="#ppt_h"/>
                                          </p:val>
                                        </p:tav>
                                      </p:tavLst>
                                    </p:anim>
                                    <p:anim calcmode="lin" valueType="num">
                                      <p:cBhvr>
                                        <p:cTn id="18" dur="750" fill="hold"/>
                                        <p:tgtEl>
                                          <p:spTgt spid="40"/>
                                        </p:tgtEl>
                                        <p:attrNameLst>
                                          <p:attrName>style.rotation</p:attrName>
                                        </p:attrNameLst>
                                      </p:cBhvr>
                                      <p:tavLst>
                                        <p:tav tm="0">
                                          <p:val>
                                            <p:fltVal val="360"/>
                                          </p:val>
                                        </p:tav>
                                        <p:tav tm="100000">
                                          <p:val>
                                            <p:fltVal val="0"/>
                                          </p:val>
                                        </p:tav>
                                      </p:tavLst>
                                    </p:anim>
                                    <p:animEffect transition="in" filter="fade">
                                      <p:cBhvr>
                                        <p:cTn id="19" dur="750"/>
                                        <p:tgtEl>
                                          <p:spTgt spid="40"/>
                                        </p:tgtEl>
                                      </p:cBhvr>
                                    </p:animEffect>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8100" y="2609850"/>
            <a:ext cx="0" cy="4210050"/>
          </a:xfrm>
          <a:custGeom>
            <a:avLst/>
            <a:gdLst>
              <a:gd name="connsiteX0" fmla="*/ 0 w 0"/>
              <a:gd name="connsiteY0" fmla="*/ 0 h 4210050"/>
              <a:gd name="connsiteX1" fmla="*/ 0 w 0"/>
              <a:gd name="connsiteY1" fmla="*/ 4210050 h 4210050"/>
            </a:gdLst>
            <a:ahLst/>
            <a:cxnLst>
              <a:cxn ang="0">
                <a:pos x="connsiteX0" y="connsiteY0"/>
              </a:cxn>
              <a:cxn ang="0">
                <a:pos x="connsiteX1" y="connsiteY1"/>
              </a:cxn>
            </a:cxnLst>
            <a:rect l="l" t="t" r="r" b="b"/>
            <a:pathLst>
              <a:path h="4210050">
                <a:moveTo>
                  <a:pt x="0" y="0"/>
                </a:moveTo>
                <a:lnTo>
                  <a:pt x="0" y="42100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2" name="组合 1"/>
          <p:cNvGrpSpPr/>
          <p:nvPr/>
        </p:nvGrpSpPr>
        <p:grpSpPr>
          <a:xfrm>
            <a:off x="983615" y="328930"/>
            <a:ext cx="6416040" cy="6490970"/>
            <a:chOff x="968124" y="1369234"/>
            <a:chExt cx="4644439" cy="4644439"/>
          </a:xfrm>
        </p:grpSpPr>
        <p:sp>
          <p:nvSpPr>
            <p:cNvPr id="14" name="椭圆 13"/>
            <p:cNvSpPr/>
            <p:nvPr/>
          </p:nvSpPr>
          <p:spPr>
            <a:xfrm>
              <a:off x="968124" y="1369234"/>
              <a:ext cx="4644439" cy="4644439"/>
            </a:xfrm>
            <a:prstGeom prst="ellipse">
              <a:avLst/>
            </a:prstGeom>
            <a:solidFill>
              <a:srgbClr val="FFD1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318096" y="1724541"/>
              <a:ext cx="3944493" cy="3944493"/>
            </a:xfrm>
            <a:prstGeom prst="ellipse">
              <a:avLst/>
            </a:prstGeom>
            <a:solidFill>
              <a:srgbClr val="60A72B"/>
            </a:solidFill>
            <a:ln>
              <a:solidFill>
                <a:schemeClr val="bg1"/>
              </a:solidFill>
            </a:ln>
            <a:effectLst>
              <a:outerShdw blurRad="3683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MH_Text_1"/>
          <p:cNvSpPr txBox="1"/>
          <p:nvPr>
            <p:custDataLst>
              <p:tags r:id="rId1"/>
            </p:custDataLst>
          </p:nvPr>
        </p:nvSpPr>
        <p:spPr>
          <a:xfrm>
            <a:off x="2306531" y="3289623"/>
            <a:ext cx="3979912" cy="584507"/>
          </a:xfrm>
          <a:prstGeom prst="rect">
            <a:avLst/>
          </a:prstGeom>
          <a:noFill/>
        </p:spPr>
        <p:txBody>
          <a:bodyPr anchor="ctr"/>
          <a:lstStyle/>
          <a:p>
            <a:pPr algn="ctr" eaLnBrk="1" hangingPunct="1">
              <a:defRPr/>
            </a:pPr>
            <a:r>
              <a:rPr lang="zh-CN" altLang="en-US" sz="72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旧知提要</a:t>
            </a:r>
          </a:p>
        </p:txBody>
      </p:sp>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96" r="11740"/>
          <a:stretch>
            <a:fillRect/>
          </a:stretch>
        </p:blipFill>
        <p:spPr bwMode="auto">
          <a:xfrm>
            <a:off x="-39738" y="5992453"/>
            <a:ext cx="1244120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7334" y="3794681"/>
            <a:ext cx="5733681" cy="3887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par>
                                <p:cTn id="17" presetID="47" presetClass="entr" presetSubtype="0" fill="hold" grpId="0" nodeType="with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8100" y="2609850"/>
            <a:ext cx="0" cy="4210050"/>
          </a:xfrm>
          <a:custGeom>
            <a:avLst/>
            <a:gdLst>
              <a:gd name="connsiteX0" fmla="*/ 0 w 0"/>
              <a:gd name="connsiteY0" fmla="*/ 0 h 4210050"/>
              <a:gd name="connsiteX1" fmla="*/ 0 w 0"/>
              <a:gd name="connsiteY1" fmla="*/ 4210050 h 4210050"/>
            </a:gdLst>
            <a:ahLst/>
            <a:cxnLst>
              <a:cxn ang="0">
                <a:pos x="connsiteX0" y="connsiteY0"/>
              </a:cxn>
              <a:cxn ang="0">
                <a:pos x="connsiteX1" y="connsiteY1"/>
              </a:cxn>
            </a:cxnLst>
            <a:rect l="l" t="t" r="r" b="b"/>
            <a:pathLst>
              <a:path h="4210050">
                <a:moveTo>
                  <a:pt x="0" y="0"/>
                </a:moveTo>
                <a:lnTo>
                  <a:pt x="0" y="42100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2" name="组合 1"/>
          <p:cNvGrpSpPr/>
          <p:nvPr/>
        </p:nvGrpSpPr>
        <p:grpSpPr>
          <a:xfrm>
            <a:off x="784860" y="173355"/>
            <a:ext cx="6541135" cy="6694805"/>
            <a:chOff x="968124" y="1369234"/>
            <a:chExt cx="4644439" cy="4644439"/>
          </a:xfrm>
        </p:grpSpPr>
        <p:sp>
          <p:nvSpPr>
            <p:cNvPr id="14" name="椭圆 13"/>
            <p:cNvSpPr/>
            <p:nvPr/>
          </p:nvSpPr>
          <p:spPr>
            <a:xfrm>
              <a:off x="968124" y="1369234"/>
              <a:ext cx="4644439" cy="4644439"/>
            </a:xfrm>
            <a:prstGeom prst="ellipse">
              <a:avLst/>
            </a:prstGeom>
            <a:solidFill>
              <a:srgbClr val="FFD1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318096" y="1724541"/>
              <a:ext cx="3944493" cy="3944493"/>
            </a:xfrm>
            <a:prstGeom prst="ellipse">
              <a:avLst/>
            </a:prstGeom>
            <a:solidFill>
              <a:srgbClr val="60A72B"/>
            </a:solidFill>
            <a:ln>
              <a:solidFill>
                <a:schemeClr val="bg1"/>
              </a:solidFill>
            </a:ln>
            <a:effectLst>
              <a:outerShdw blurRad="3683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MH_Text_1"/>
          <p:cNvSpPr txBox="1"/>
          <p:nvPr>
            <p:custDataLst>
              <p:tags r:id="rId1"/>
            </p:custDataLst>
          </p:nvPr>
        </p:nvSpPr>
        <p:spPr>
          <a:xfrm>
            <a:off x="2065866" y="3236283"/>
            <a:ext cx="3979912" cy="584507"/>
          </a:xfrm>
          <a:prstGeom prst="rect">
            <a:avLst/>
          </a:prstGeom>
          <a:noFill/>
        </p:spPr>
        <p:txBody>
          <a:bodyPr anchor="ctr"/>
          <a:lstStyle/>
          <a:p>
            <a:pPr algn="ctr" eaLnBrk="1" hangingPunct="1">
              <a:defRPr/>
            </a:pPr>
            <a:r>
              <a:rPr lang="zh-CN" altLang="en-US" sz="72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课堂总结</a:t>
            </a:r>
          </a:p>
        </p:txBody>
      </p:sp>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96" r="11740"/>
          <a:stretch>
            <a:fillRect/>
          </a:stretch>
        </p:blipFill>
        <p:spPr bwMode="auto">
          <a:xfrm>
            <a:off x="-39738" y="5992453"/>
            <a:ext cx="1244120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7334" y="3794681"/>
            <a:ext cx="5733681" cy="3887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par>
                                <p:cTn id="17" presetID="47" presetClass="entr" presetSubtype="0" fill="hold" grpId="0" nodeType="with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接连接符 1"/>
          <p:cNvSpPr>
            <a:spLocks noChangeShapeType="1"/>
          </p:cNvSpPr>
          <p:nvPr/>
        </p:nvSpPr>
        <p:spPr bwMode="auto">
          <a:xfrm rot="16200000" flipV="1">
            <a:off x="3198444" y="3728829"/>
            <a:ext cx="2995547" cy="0"/>
          </a:xfrm>
          <a:prstGeom prst="line">
            <a:avLst/>
          </a:prstGeom>
          <a:noFill/>
          <a:ln w="50800">
            <a:solidFill>
              <a:srgbClr val="358123"/>
            </a:solidFill>
            <a:bevel/>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 name="Freeform 44"/>
          <p:cNvSpPr>
            <a:spLocks noChangeArrowheads="1"/>
          </p:cNvSpPr>
          <p:nvPr/>
        </p:nvSpPr>
        <p:spPr bwMode="auto">
          <a:xfrm flipH="1">
            <a:off x="5493076" y="2297355"/>
            <a:ext cx="2404798" cy="2402275"/>
          </a:xfrm>
          <a:custGeom>
            <a:avLst/>
            <a:gdLst>
              <a:gd name="T0" fmla="*/ 992550383 w 4620"/>
              <a:gd name="T1" fmla="*/ 0 h 4615"/>
              <a:gd name="T2" fmla="*/ 1981668935 w 4620"/>
              <a:gd name="T3" fmla="*/ 989184565 h 4615"/>
              <a:gd name="T4" fmla="*/ 992550383 w 4620"/>
              <a:gd name="T5" fmla="*/ 1979655453 h 4615"/>
              <a:gd name="T6" fmla="*/ 876738566 w 4620"/>
              <a:gd name="T7" fmla="*/ 1863835234 h 4615"/>
              <a:gd name="T8" fmla="*/ 1028151689 w 4620"/>
              <a:gd name="T9" fmla="*/ 1712841527 h 4615"/>
              <a:gd name="T10" fmla="*/ 1028151689 w 4620"/>
              <a:gd name="T11" fmla="*/ 1838526618 h 4615"/>
              <a:gd name="T12" fmla="*/ 1118228055 w 4620"/>
              <a:gd name="T13" fmla="*/ 1838526618 h 4615"/>
              <a:gd name="T14" fmla="*/ 1118228055 w 4620"/>
              <a:gd name="T15" fmla="*/ 1557557892 h 4615"/>
              <a:gd name="T16" fmla="*/ 837276451 w 4620"/>
              <a:gd name="T17" fmla="*/ 1557557892 h 4615"/>
              <a:gd name="T18" fmla="*/ 837276451 w 4620"/>
              <a:gd name="T19" fmla="*/ 1648926172 h 4615"/>
              <a:gd name="T20" fmla="*/ 962954124 w 4620"/>
              <a:gd name="T21" fmla="*/ 1648926172 h 4615"/>
              <a:gd name="T22" fmla="*/ 811969980 w 4620"/>
              <a:gd name="T23" fmla="*/ 1799921188 h 4615"/>
              <a:gd name="T24" fmla="*/ 696158163 w 4620"/>
              <a:gd name="T25" fmla="*/ 1684529307 h 4615"/>
              <a:gd name="T26" fmla="*/ 1182138684 w 4620"/>
              <a:gd name="T27" fmla="*/ 1198517374 h 4615"/>
              <a:gd name="T28" fmla="*/ 0 w 4620"/>
              <a:gd name="T29" fmla="*/ 1198517374 h 4615"/>
              <a:gd name="T30" fmla="*/ 0 w 4620"/>
              <a:gd name="T31" fmla="*/ 1035082874 h 4615"/>
              <a:gd name="T32" fmla="*/ 214037551 w 4620"/>
              <a:gd name="T33" fmla="*/ 1035082874 h 4615"/>
              <a:gd name="T34" fmla="*/ 124819756 w 4620"/>
              <a:gd name="T35" fmla="*/ 1124306844 h 4615"/>
              <a:gd name="T36" fmla="*/ 190017362 w 4620"/>
              <a:gd name="T37" fmla="*/ 1188222199 h 4615"/>
              <a:gd name="T38" fmla="*/ 388612988 w 4620"/>
              <a:gd name="T39" fmla="*/ 989184565 h 4615"/>
              <a:gd name="T40" fmla="*/ 190017362 w 4620"/>
              <a:gd name="T41" fmla="*/ 790575268 h 4615"/>
              <a:gd name="T42" fmla="*/ 124819756 w 4620"/>
              <a:gd name="T43" fmla="*/ 855348609 h 4615"/>
              <a:gd name="T44" fmla="*/ 214037551 w 4620"/>
              <a:gd name="T45" fmla="*/ 943714594 h 4615"/>
              <a:gd name="T46" fmla="*/ 0 w 4620"/>
              <a:gd name="T47" fmla="*/ 943714594 h 4615"/>
              <a:gd name="T48" fmla="*/ 0 w 4620"/>
              <a:gd name="T49" fmla="*/ 780280094 h 4615"/>
              <a:gd name="T50" fmla="*/ 1182138684 w 4620"/>
              <a:gd name="T51" fmla="*/ 780280094 h 4615"/>
              <a:gd name="T52" fmla="*/ 696158163 w 4620"/>
              <a:gd name="T53" fmla="*/ 295124918 h 4615"/>
              <a:gd name="T54" fmla="*/ 811969980 w 4620"/>
              <a:gd name="T55" fmla="*/ 179306009 h 4615"/>
              <a:gd name="T56" fmla="*/ 962954124 w 4620"/>
              <a:gd name="T57" fmla="*/ 330728708 h 4615"/>
              <a:gd name="T58" fmla="*/ 837276451 w 4620"/>
              <a:gd name="T59" fmla="*/ 330728708 h 4615"/>
              <a:gd name="T60" fmla="*/ 837276451 w 4620"/>
              <a:gd name="T61" fmla="*/ 420810746 h 4615"/>
              <a:gd name="T62" fmla="*/ 1118228055 w 4620"/>
              <a:gd name="T63" fmla="*/ 420810746 h 4615"/>
              <a:gd name="T64" fmla="*/ 1118228055 w 4620"/>
              <a:gd name="T65" fmla="*/ 139841242 h 4615"/>
              <a:gd name="T66" fmla="*/ 1028151689 w 4620"/>
              <a:gd name="T67" fmla="*/ 139841242 h 4615"/>
              <a:gd name="T68" fmla="*/ 1028151689 w 4620"/>
              <a:gd name="T69" fmla="*/ 265527029 h 4615"/>
              <a:gd name="T70" fmla="*/ 876738566 w 4620"/>
              <a:gd name="T71" fmla="*/ 114532627 h 4615"/>
              <a:gd name="T72" fmla="*/ 992550383 w 4620"/>
              <a:gd name="T73" fmla="*/ 0 h 46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20"/>
              <a:gd name="T112" fmla="*/ 0 h 4615"/>
              <a:gd name="T113" fmla="*/ 4620 w 4620"/>
              <a:gd name="T114" fmla="*/ 4615 h 46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20" h="4615">
                <a:moveTo>
                  <a:pt x="2314" y="0"/>
                </a:moveTo>
                <a:lnTo>
                  <a:pt x="4620" y="2306"/>
                </a:lnTo>
                <a:lnTo>
                  <a:pt x="2314" y="4615"/>
                </a:lnTo>
                <a:lnTo>
                  <a:pt x="2044" y="4345"/>
                </a:lnTo>
                <a:lnTo>
                  <a:pt x="2397" y="3993"/>
                </a:lnTo>
                <a:lnTo>
                  <a:pt x="2397" y="4286"/>
                </a:lnTo>
                <a:lnTo>
                  <a:pt x="2607" y="4286"/>
                </a:lnTo>
                <a:lnTo>
                  <a:pt x="2607" y="3631"/>
                </a:lnTo>
                <a:lnTo>
                  <a:pt x="1952" y="3631"/>
                </a:lnTo>
                <a:lnTo>
                  <a:pt x="1952" y="3844"/>
                </a:lnTo>
                <a:lnTo>
                  <a:pt x="2245" y="3844"/>
                </a:lnTo>
                <a:lnTo>
                  <a:pt x="1893" y="4196"/>
                </a:lnTo>
                <a:lnTo>
                  <a:pt x="1623" y="3927"/>
                </a:lnTo>
                <a:lnTo>
                  <a:pt x="2756" y="2794"/>
                </a:lnTo>
                <a:lnTo>
                  <a:pt x="0" y="2794"/>
                </a:lnTo>
                <a:lnTo>
                  <a:pt x="0" y="2413"/>
                </a:lnTo>
                <a:lnTo>
                  <a:pt x="499" y="2413"/>
                </a:lnTo>
                <a:lnTo>
                  <a:pt x="291" y="2621"/>
                </a:lnTo>
                <a:lnTo>
                  <a:pt x="443" y="2770"/>
                </a:lnTo>
                <a:lnTo>
                  <a:pt x="906" y="2306"/>
                </a:lnTo>
                <a:lnTo>
                  <a:pt x="443" y="1843"/>
                </a:lnTo>
                <a:lnTo>
                  <a:pt x="291" y="1994"/>
                </a:lnTo>
                <a:lnTo>
                  <a:pt x="499" y="2200"/>
                </a:lnTo>
                <a:lnTo>
                  <a:pt x="0" y="2200"/>
                </a:lnTo>
                <a:lnTo>
                  <a:pt x="0" y="1819"/>
                </a:lnTo>
                <a:lnTo>
                  <a:pt x="2756" y="1819"/>
                </a:lnTo>
                <a:lnTo>
                  <a:pt x="1623" y="688"/>
                </a:lnTo>
                <a:lnTo>
                  <a:pt x="1893" y="418"/>
                </a:lnTo>
                <a:lnTo>
                  <a:pt x="2245" y="771"/>
                </a:lnTo>
                <a:lnTo>
                  <a:pt x="1952" y="771"/>
                </a:lnTo>
                <a:lnTo>
                  <a:pt x="1952" y="981"/>
                </a:lnTo>
                <a:lnTo>
                  <a:pt x="2607" y="981"/>
                </a:lnTo>
                <a:lnTo>
                  <a:pt x="2607" y="326"/>
                </a:lnTo>
                <a:lnTo>
                  <a:pt x="2397" y="326"/>
                </a:lnTo>
                <a:lnTo>
                  <a:pt x="2397" y="619"/>
                </a:lnTo>
                <a:lnTo>
                  <a:pt x="2044" y="267"/>
                </a:lnTo>
                <a:lnTo>
                  <a:pt x="2314" y="0"/>
                </a:lnTo>
                <a:close/>
              </a:path>
            </a:pathLst>
          </a:custGeom>
          <a:solidFill>
            <a:srgbClr val="60A72B"/>
          </a:solidFill>
          <a:ln>
            <a:noFill/>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 name="Freeform 44"/>
          <p:cNvSpPr>
            <a:spLocks noChangeArrowheads="1"/>
          </p:cNvSpPr>
          <p:nvPr/>
        </p:nvSpPr>
        <p:spPr bwMode="auto">
          <a:xfrm flipH="1">
            <a:off x="6894822" y="1347031"/>
            <a:ext cx="1354438" cy="1353018"/>
          </a:xfrm>
          <a:custGeom>
            <a:avLst/>
            <a:gdLst>
              <a:gd name="T0" fmla="*/ 992550383 w 4620"/>
              <a:gd name="T1" fmla="*/ 0 h 4615"/>
              <a:gd name="T2" fmla="*/ 1981668935 w 4620"/>
              <a:gd name="T3" fmla="*/ 989184565 h 4615"/>
              <a:gd name="T4" fmla="*/ 992550383 w 4620"/>
              <a:gd name="T5" fmla="*/ 1979655453 h 4615"/>
              <a:gd name="T6" fmla="*/ 876738566 w 4620"/>
              <a:gd name="T7" fmla="*/ 1863835234 h 4615"/>
              <a:gd name="T8" fmla="*/ 1028151689 w 4620"/>
              <a:gd name="T9" fmla="*/ 1712841527 h 4615"/>
              <a:gd name="T10" fmla="*/ 1028151689 w 4620"/>
              <a:gd name="T11" fmla="*/ 1838526618 h 4615"/>
              <a:gd name="T12" fmla="*/ 1118228055 w 4620"/>
              <a:gd name="T13" fmla="*/ 1838526618 h 4615"/>
              <a:gd name="T14" fmla="*/ 1118228055 w 4620"/>
              <a:gd name="T15" fmla="*/ 1557557892 h 4615"/>
              <a:gd name="T16" fmla="*/ 837276451 w 4620"/>
              <a:gd name="T17" fmla="*/ 1557557892 h 4615"/>
              <a:gd name="T18" fmla="*/ 837276451 w 4620"/>
              <a:gd name="T19" fmla="*/ 1648926172 h 4615"/>
              <a:gd name="T20" fmla="*/ 962954124 w 4620"/>
              <a:gd name="T21" fmla="*/ 1648926172 h 4615"/>
              <a:gd name="T22" fmla="*/ 811969980 w 4620"/>
              <a:gd name="T23" fmla="*/ 1799921188 h 4615"/>
              <a:gd name="T24" fmla="*/ 696158163 w 4620"/>
              <a:gd name="T25" fmla="*/ 1684529307 h 4615"/>
              <a:gd name="T26" fmla="*/ 1182138684 w 4620"/>
              <a:gd name="T27" fmla="*/ 1198517374 h 4615"/>
              <a:gd name="T28" fmla="*/ 0 w 4620"/>
              <a:gd name="T29" fmla="*/ 1198517374 h 4615"/>
              <a:gd name="T30" fmla="*/ 0 w 4620"/>
              <a:gd name="T31" fmla="*/ 1035082874 h 4615"/>
              <a:gd name="T32" fmla="*/ 214037551 w 4620"/>
              <a:gd name="T33" fmla="*/ 1035082874 h 4615"/>
              <a:gd name="T34" fmla="*/ 124819756 w 4620"/>
              <a:gd name="T35" fmla="*/ 1124306844 h 4615"/>
              <a:gd name="T36" fmla="*/ 190017362 w 4620"/>
              <a:gd name="T37" fmla="*/ 1188222199 h 4615"/>
              <a:gd name="T38" fmla="*/ 388612988 w 4620"/>
              <a:gd name="T39" fmla="*/ 989184565 h 4615"/>
              <a:gd name="T40" fmla="*/ 190017362 w 4620"/>
              <a:gd name="T41" fmla="*/ 790575268 h 4615"/>
              <a:gd name="T42" fmla="*/ 124819756 w 4620"/>
              <a:gd name="T43" fmla="*/ 855348609 h 4615"/>
              <a:gd name="T44" fmla="*/ 214037551 w 4620"/>
              <a:gd name="T45" fmla="*/ 943714594 h 4615"/>
              <a:gd name="T46" fmla="*/ 0 w 4620"/>
              <a:gd name="T47" fmla="*/ 943714594 h 4615"/>
              <a:gd name="T48" fmla="*/ 0 w 4620"/>
              <a:gd name="T49" fmla="*/ 780280094 h 4615"/>
              <a:gd name="T50" fmla="*/ 1182138684 w 4620"/>
              <a:gd name="T51" fmla="*/ 780280094 h 4615"/>
              <a:gd name="T52" fmla="*/ 696158163 w 4620"/>
              <a:gd name="T53" fmla="*/ 295124918 h 4615"/>
              <a:gd name="T54" fmla="*/ 811969980 w 4620"/>
              <a:gd name="T55" fmla="*/ 179306009 h 4615"/>
              <a:gd name="T56" fmla="*/ 962954124 w 4620"/>
              <a:gd name="T57" fmla="*/ 330728708 h 4615"/>
              <a:gd name="T58" fmla="*/ 837276451 w 4620"/>
              <a:gd name="T59" fmla="*/ 330728708 h 4615"/>
              <a:gd name="T60" fmla="*/ 837276451 w 4620"/>
              <a:gd name="T61" fmla="*/ 420810746 h 4615"/>
              <a:gd name="T62" fmla="*/ 1118228055 w 4620"/>
              <a:gd name="T63" fmla="*/ 420810746 h 4615"/>
              <a:gd name="T64" fmla="*/ 1118228055 w 4620"/>
              <a:gd name="T65" fmla="*/ 139841242 h 4615"/>
              <a:gd name="T66" fmla="*/ 1028151689 w 4620"/>
              <a:gd name="T67" fmla="*/ 139841242 h 4615"/>
              <a:gd name="T68" fmla="*/ 1028151689 w 4620"/>
              <a:gd name="T69" fmla="*/ 265527029 h 4615"/>
              <a:gd name="T70" fmla="*/ 876738566 w 4620"/>
              <a:gd name="T71" fmla="*/ 114532627 h 4615"/>
              <a:gd name="T72" fmla="*/ 992550383 w 4620"/>
              <a:gd name="T73" fmla="*/ 0 h 46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20"/>
              <a:gd name="T112" fmla="*/ 0 h 4615"/>
              <a:gd name="T113" fmla="*/ 4620 w 4620"/>
              <a:gd name="T114" fmla="*/ 4615 h 46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20" h="4615">
                <a:moveTo>
                  <a:pt x="2314" y="0"/>
                </a:moveTo>
                <a:lnTo>
                  <a:pt x="4620" y="2306"/>
                </a:lnTo>
                <a:lnTo>
                  <a:pt x="2314" y="4615"/>
                </a:lnTo>
                <a:lnTo>
                  <a:pt x="2044" y="4345"/>
                </a:lnTo>
                <a:lnTo>
                  <a:pt x="2397" y="3993"/>
                </a:lnTo>
                <a:lnTo>
                  <a:pt x="2397" y="4286"/>
                </a:lnTo>
                <a:lnTo>
                  <a:pt x="2607" y="4286"/>
                </a:lnTo>
                <a:lnTo>
                  <a:pt x="2607" y="3631"/>
                </a:lnTo>
                <a:lnTo>
                  <a:pt x="1952" y="3631"/>
                </a:lnTo>
                <a:lnTo>
                  <a:pt x="1952" y="3844"/>
                </a:lnTo>
                <a:lnTo>
                  <a:pt x="2245" y="3844"/>
                </a:lnTo>
                <a:lnTo>
                  <a:pt x="1893" y="4196"/>
                </a:lnTo>
                <a:lnTo>
                  <a:pt x="1623" y="3927"/>
                </a:lnTo>
                <a:lnTo>
                  <a:pt x="2756" y="2794"/>
                </a:lnTo>
                <a:lnTo>
                  <a:pt x="0" y="2794"/>
                </a:lnTo>
                <a:lnTo>
                  <a:pt x="0" y="2413"/>
                </a:lnTo>
                <a:lnTo>
                  <a:pt x="499" y="2413"/>
                </a:lnTo>
                <a:lnTo>
                  <a:pt x="291" y="2621"/>
                </a:lnTo>
                <a:lnTo>
                  <a:pt x="443" y="2770"/>
                </a:lnTo>
                <a:lnTo>
                  <a:pt x="906" y="2306"/>
                </a:lnTo>
                <a:lnTo>
                  <a:pt x="443" y="1843"/>
                </a:lnTo>
                <a:lnTo>
                  <a:pt x="291" y="1994"/>
                </a:lnTo>
                <a:lnTo>
                  <a:pt x="499" y="2200"/>
                </a:lnTo>
                <a:lnTo>
                  <a:pt x="0" y="2200"/>
                </a:lnTo>
                <a:lnTo>
                  <a:pt x="0" y="1819"/>
                </a:lnTo>
                <a:lnTo>
                  <a:pt x="2756" y="1819"/>
                </a:lnTo>
                <a:lnTo>
                  <a:pt x="1623" y="688"/>
                </a:lnTo>
                <a:lnTo>
                  <a:pt x="1893" y="418"/>
                </a:lnTo>
                <a:lnTo>
                  <a:pt x="2245" y="771"/>
                </a:lnTo>
                <a:lnTo>
                  <a:pt x="1952" y="771"/>
                </a:lnTo>
                <a:lnTo>
                  <a:pt x="1952" y="981"/>
                </a:lnTo>
                <a:lnTo>
                  <a:pt x="2607" y="981"/>
                </a:lnTo>
                <a:lnTo>
                  <a:pt x="2607" y="326"/>
                </a:lnTo>
                <a:lnTo>
                  <a:pt x="2397" y="326"/>
                </a:lnTo>
                <a:lnTo>
                  <a:pt x="2397" y="619"/>
                </a:lnTo>
                <a:lnTo>
                  <a:pt x="2044" y="267"/>
                </a:lnTo>
                <a:lnTo>
                  <a:pt x="2314" y="0"/>
                </a:lnTo>
                <a:close/>
              </a:path>
            </a:pathLst>
          </a:custGeom>
          <a:solidFill>
            <a:srgbClr val="FFCE33"/>
          </a:solidFill>
          <a:ln>
            <a:noFill/>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5" name="Freeform 44"/>
          <p:cNvSpPr>
            <a:spLocks noChangeArrowheads="1"/>
          </p:cNvSpPr>
          <p:nvPr/>
        </p:nvSpPr>
        <p:spPr bwMode="auto">
          <a:xfrm flipH="1">
            <a:off x="6931097" y="4327322"/>
            <a:ext cx="1354438" cy="1353018"/>
          </a:xfrm>
          <a:custGeom>
            <a:avLst/>
            <a:gdLst>
              <a:gd name="T0" fmla="*/ 992550383 w 4620"/>
              <a:gd name="T1" fmla="*/ 0 h 4615"/>
              <a:gd name="T2" fmla="*/ 1981668935 w 4620"/>
              <a:gd name="T3" fmla="*/ 989184565 h 4615"/>
              <a:gd name="T4" fmla="*/ 992550383 w 4620"/>
              <a:gd name="T5" fmla="*/ 1979655453 h 4615"/>
              <a:gd name="T6" fmla="*/ 876738566 w 4620"/>
              <a:gd name="T7" fmla="*/ 1863835234 h 4615"/>
              <a:gd name="T8" fmla="*/ 1028151689 w 4620"/>
              <a:gd name="T9" fmla="*/ 1712841527 h 4615"/>
              <a:gd name="T10" fmla="*/ 1028151689 w 4620"/>
              <a:gd name="T11" fmla="*/ 1838526618 h 4615"/>
              <a:gd name="T12" fmla="*/ 1118228055 w 4620"/>
              <a:gd name="T13" fmla="*/ 1838526618 h 4615"/>
              <a:gd name="T14" fmla="*/ 1118228055 w 4620"/>
              <a:gd name="T15" fmla="*/ 1557557892 h 4615"/>
              <a:gd name="T16" fmla="*/ 837276451 w 4620"/>
              <a:gd name="T17" fmla="*/ 1557557892 h 4615"/>
              <a:gd name="T18" fmla="*/ 837276451 w 4620"/>
              <a:gd name="T19" fmla="*/ 1648926172 h 4615"/>
              <a:gd name="T20" fmla="*/ 962954124 w 4620"/>
              <a:gd name="T21" fmla="*/ 1648926172 h 4615"/>
              <a:gd name="T22" fmla="*/ 811969980 w 4620"/>
              <a:gd name="T23" fmla="*/ 1799921188 h 4615"/>
              <a:gd name="T24" fmla="*/ 696158163 w 4620"/>
              <a:gd name="T25" fmla="*/ 1684529307 h 4615"/>
              <a:gd name="T26" fmla="*/ 1182138684 w 4620"/>
              <a:gd name="T27" fmla="*/ 1198517374 h 4615"/>
              <a:gd name="T28" fmla="*/ 0 w 4620"/>
              <a:gd name="T29" fmla="*/ 1198517374 h 4615"/>
              <a:gd name="T30" fmla="*/ 0 w 4620"/>
              <a:gd name="T31" fmla="*/ 1035082874 h 4615"/>
              <a:gd name="T32" fmla="*/ 214037551 w 4620"/>
              <a:gd name="T33" fmla="*/ 1035082874 h 4615"/>
              <a:gd name="T34" fmla="*/ 124819756 w 4620"/>
              <a:gd name="T35" fmla="*/ 1124306844 h 4615"/>
              <a:gd name="T36" fmla="*/ 190017362 w 4620"/>
              <a:gd name="T37" fmla="*/ 1188222199 h 4615"/>
              <a:gd name="T38" fmla="*/ 388612988 w 4620"/>
              <a:gd name="T39" fmla="*/ 989184565 h 4615"/>
              <a:gd name="T40" fmla="*/ 190017362 w 4620"/>
              <a:gd name="T41" fmla="*/ 790575268 h 4615"/>
              <a:gd name="T42" fmla="*/ 124819756 w 4620"/>
              <a:gd name="T43" fmla="*/ 855348609 h 4615"/>
              <a:gd name="T44" fmla="*/ 214037551 w 4620"/>
              <a:gd name="T45" fmla="*/ 943714594 h 4615"/>
              <a:gd name="T46" fmla="*/ 0 w 4620"/>
              <a:gd name="T47" fmla="*/ 943714594 h 4615"/>
              <a:gd name="T48" fmla="*/ 0 w 4620"/>
              <a:gd name="T49" fmla="*/ 780280094 h 4615"/>
              <a:gd name="T50" fmla="*/ 1182138684 w 4620"/>
              <a:gd name="T51" fmla="*/ 780280094 h 4615"/>
              <a:gd name="T52" fmla="*/ 696158163 w 4620"/>
              <a:gd name="T53" fmla="*/ 295124918 h 4615"/>
              <a:gd name="T54" fmla="*/ 811969980 w 4620"/>
              <a:gd name="T55" fmla="*/ 179306009 h 4615"/>
              <a:gd name="T56" fmla="*/ 962954124 w 4620"/>
              <a:gd name="T57" fmla="*/ 330728708 h 4615"/>
              <a:gd name="T58" fmla="*/ 837276451 w 4620"/>
              <a:gd name="T59" fmla="*/ 330728708 h 4615"/>
              <a:gd name="T60" fmla="*/ 837276451 w 4620"/>
              <a:gd name="T61" fmla="*/ 420810746 h 4615"/>
              <a:gd name="T62" fmla="*/ 1118228055 w 4620"/>
              <a:gd name="T63" fmla="*/ 420810746 h 4615"/>
              <a:gd name="T64" fmla="*/ 1118228055 w 4620"/>
              <a:gd name="T65" fmla="*/ 139841242 h 4615"/>
              <a:gd name="T66" fmla="*/ 1028151689 w 4620"/>
              <a:gd name="T67" fmla="*/ 139841242 h 4615"/>
              <a:gd name="T68" fmla="*/ 1028151689 w 4620"/>
              <a:gd name="T69" fmla="*/ 265527029 h 4615"/>
              <a:gd name="T70" fmla="*/ 876738566 w 4620"/>
              <a:gd name="T71" fmla="*/ 114532627 h 4615"/>
              <a:gd name="T72" fmla="*/ 992550383 w 4620"/>
              <a:gd name="T73" fmla="*/ 0 h 46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20"/>
              <a:gd name="T112" fmla="*/ 0 h 4615"/>
              <a:gd name="T113" fmla="*/ 4620 w 4620"/>
              <a:gd name="T114" fmla="*/ 4615 h 46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20" h="4615">
                <a:moveTo>
                  <a:pt x="2314" y="0"/>
                </a:moveTo>
                <a:lnTo>
                  <a:pt x="4620" y="2306"/>
                </a:lnTo>
                <a:lnTo>
                  <a:pt x="2314" y="4615"/>
                </a:lnTo>
                <a:lnTo>
                  <a:pt x="2044" y="4345"/>
                </a:lnTo>
                <a:lnTo>
                  <a:pt x="2397" y="3993"/>
                </a:lnTo>
                <a:lnTo>
                  <a:pt x="2397" y="4286"/>
                </a:lnTo>
                <a:lnTo>
                  <a:pt x="2607" y="4286"/>
                </a:lnTo>
                <a:lnTo>
                  <a:pt x="2607" y="3631"/>
                </a:lnTo>
                <a:lnTo>
                  <a:pt x="1952" y="3631"/>
                </a:lnTo>
                <a:lnTo>
                  <a:pt x="1952" y="3844"/>
                </a:lnTo>
                <a:lnTo>
                  <a:pt x="2245" y="3844"/>
                </a:lnTo>
                <a:lnTo>
                  <a:pt x="1893" y="4196"/>
                </a:lnTo>
                <a:lnTo>
                  <a:pt x="1623" y="3927"/>
                </a:lnTo>
                <a:lnTo>
                  <a:pt x="2756" y="2794"/>
                </a:lnTo>
                <a:lnTo>
                  <a:pt x="0" y="2794"/>
                </a:lnTo>
                <a:lnTo>
                  <a:pt x="0" y="2413"/>
                </a:lnTo>
                <a:lnTo>
                  <a:pt x="499" y="2413"/>
                </a:lnTo>
                <a:lnTo>
                  <a:pt x="291" y="2621"/>
                </a:lnTo>
                <a:lnTo>
                  <a:pt x="443" y="2770"/>
                </a:lnTo>
                <a:lnTo>
                  <a:pt x="906" y="2306"/>
                </a:lnTo>
                <a:lnTo>
                  <a:pt x="443" y="1843"/>
                </a:lnTo>
                <a:lnTo>
                  <a:pt x="291" y="1994"/>
                </a:lnTo>
                <a:lnTo>
                  <a:pt x="499" y="2200"/>
                </a:lnTo>
                <a:lnTo>
                  <a:pt x="0" y="2200"/>
                </a:lnTo>
                <a:lnTo>
                  <a:pt x="0" y="1819"/>
                </a:lnTo>
                <a:lnTo>
                  <a:pt x="2756" y="1819"/>
                </a:lnTo>
                <a:lnTo>
                  <a:pt x="1623" y="688"/>
                </a:lnTo>
                <a:lnTo>
                  <a:pt x="1893" y="418"/>
                </a:lnTo>
                <a:lnTo>
                  <a:pt x="2245" y="771"/>
                </a:lnTo>
                <a:lnTo>
                  <a:pt x="1952" y="771"/>
                </a:lnTo>
                <a:lnTo>
                  <a:pt x="1952" y="981"/>
                </a:lnTo>
                <a:lnTo>
                  <a:pt x="2607" y="981"/>
                </a:lnTo>
                <a:lnTo>
                  <a:pt x="2607" y="326"/>
                </a:lnTo>
                <a:lnTo>
                  <a:pt x="2397" y="326"/>
                </a:lnTo>
                <a:lnTo>
                  <a:pt x="2397" y="619"/>
                </a:lnTo>
                <a:lnTo>
                  <a:pt x="2044" y="267"/>
                </a:lnTo>
                <a:lnTo>
                  <a:pt x="2314" y="0"/>
                </a:lnTo>
                <a:close/>
              </a:path>
            </a:pathLst>
          </a:custGeom>
          <a:solidFill>
            <a:srgbClr val="F57B17"/>
          </a:solidFill>
          <a:ln>
            <a:noFill/>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 name="矩形 5"/>
          <p:cNvSpPr/>
          <p:nvPr/>
        </p:nvSpPr>
        <p:spPr>
          <a:xfrm>
            <a:off x="8418521" y="1689520"/>
            <a:ext cx="2620612" cy="5648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mn-ea"/>
                <a:sym typeface="Arial" panose="020B0604020202020204" pitchFamily="34" charset="0"/>
              </a:rPr>
              <a:t>人员逃生方法</a:t>
            </a:r>
          </a:p>
        </p:txBody>
      </p:sp>
      <p:sp>
        <p:nvSpPr>
          <p:cNvPr id="8" name="矩形 7"/>
          <p:cNvSpPr/>
          <p:nvPr/>
        </p:nvSpPr>
        <p:spPr>
          <a:xfrm>
            <a:off x="8399855" y="4691072"/>
            <a:ext cx="2620612" cy="5648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800"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mn-ea"/>
                <a:sym typeface="Arial" panose="020B0604020202020204" pitchFamily="34" charset="0"/>
              </a:rPr>
              <a:t>车站火灾措施</a:t>
            </a:r>
          </a:p>
        </p:txBody>
      </p:sp>
      <p:sp>
        <p:nvSpPr>
          <p:cNvPr id="10" name="Rectangle 84"/>
          <p:cNvSpPr>
            <a:spLocks noChangeArrowheads="1"/>
          </p:cNvSpPr>
          <p:nvPr/>
        </p:nvSpPr>
        <p:spPr bwMode="auto">
          <a:xfrm>
            <a:off x="584200" y="2775585"/>
            <a:ext cx="3899535" cy="15519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r"/>
            <a:r>
              <a:rPr lang="zh-CN" altLang="en-US" sz="6000" b="1" dirty="0">
                <a:solidFill>
                  <a:srgbClr val="358123"/>
                </a:solidFill>
                <a:latin typeface="微软雅黑" panose="020B0503020204020204" pitchFamily="34" charset="-122"/>
                <a:ea typeface="微软雅黑" panose="020B0503020204020204" pitchFamily="34" charset="-122"/>
                <a:sym typeface="Impact" panose="020B0806030902050204" pitchFamily="34" charset="0"/>
              </a:rPr>
              <a:t>本节要点</a:t>
            </a:r>
          </a:p>
        </p:txBody>
      </p:sp>
      <p:grpSp>
        <p:nvGrpSpPr>
          <p:cNvPr id="11" name="组合 10"/>
          <p:cNvGrpSpPr/>
          <p:nvPr/>
        </p:nvGrpSpPr>
        <p:grpSpPr>
          <a:xfrm>
            <a:off x="3497322" y="2045120"/>
            <a:ext cx="811234" cy="618472"/>
            <a:chOff x="3497322" y="2045120"/>
            <a:chExt cx="811234" cy="618472"/>
          </a:xfrm>
        </p:grpSpPr>
        <p:sp>
          <p:nvSpPr>
            <p:cNvPr id="12" name="Freeform 68"/>
            <p:cNvSpPr>
              <a:spLocks noEditPoints="1" noChangeArrowheads="1"/>
            </p:cNvSpPr>
            <p:nvPr/>
          </p:nvSpPr>
          <p:spPr bwMode="auto">
            <a:xfrm>
              <a:off x="3497322" y="2045120"/>
              <a:ext cx="464379" cy="441483"/>
            </a:xfrm>
            <a:custGeom>
              <a:avLst/>
              <a:gdLst>
                <a:gd name="T0" fmla="*/ 2147483647 w 99"/>
                <a:gd name="T1" fmla="*/ 2147483647 h 99"/>
                <a:gd name="T2" fmla="*/ 2147483647 w 99"/>
                <a:gd name="T3" fmla="*/ 2147483647 h 99"/>
                <a:gd name="T4" fmla="*/ 2147483647 w 99"/>
                <a:gd name="T5" fmla="*/ 2147483647 h 99"/>
                <a:gd name="T6" fmla="*/ 2147483647 w 99"/>
                <a:gd name="T7" fmla="*/ 2147483647 h 99"/>
                <a:gd name="T8" fmla="*/ 2147483647 w 99"/>
                <a:gd name="T9" fmla="*/ 2147483647 h 99"/>
                <a:gd name="T10" fmla="*/ 2147483647 w 99"/>
                <a:gd name="T11" fmla="*/ 2147483647 h 99"/>
                <a:gd name="T12" fmla="*/ 2147483647 w 99"/>
                <a:gd name="T13" fmla="*/ 2147483647 h 99"/>
                <a:gd name="T14" fmla="*/ 2147483647 w 99"/>
                <a:gd name="T15" fmla="*/ 2147483647 h 99"/>
                <a:gd name="T16" fmla="*/ 2147483647 w 99"/>
                <a:gd name="T17" fmla="*/ 2147483647 h 99"/>
                <a:gd name="T18" fmla="*/ 2147483647 w 99"/>
                <a:gd name="T19" fmla="*/ 2147483647 h 99"/>
                <a:gd name="T20" fmla="*/ 2147483647 w 99"/>
                <a:gd name="T21" fmla="*/ 2147483647 h 99"/>
                <a:gd name="T22" fmla="*/ 2147483647 w 99"/>
                <a:gd name="T23" fmla="*/ 2147483647 h 99"/>
                <a:gd name="T24" fmla="*/ 2147483647 w 99"/>
                <a:gd name="T25" fmla="*/ 2147483647 h 99"/>
                <a:gd name="T26" fmla="*/ 2147483647 w 99"/>
                <a:gd name="T27" fmla="*/ 2147483647 h 99"/>
                <a:gd name="T28" fmla="*/ 2147483647 w 99"/>
                <a:gd name="T29" fmla="*/ 2147483647 h 99"/>
                <a:gd name="T30" fmla="*/ 2147483647 w 99"/>
                <a:gd name="T31" fmla="*/ 2147483647 h 99"/>
                <a:gd name="T32" fmla="*/ 2147483647 w 99"/>
                <a:gd name="T33" fmla="*/ 2147483647 h 99"/>
                <a:gd name="T34" fmla="*/ 0 w 99"/>
                <a:gd name="T35" fmla="*/ 2147483647 h 99"/>
                <a:gd name="T36" fmla="*/ 2147483647 w 99"/>
                <a:gd name="T37" fmla="*/ 2147483647 h 99"/>
                <a:gd name="T38" fmla="*/ 2147483647 w 99"/>
                <a:gd name="T39" fmla="*/ 2147483647 h 99"/>
                <a:gd name="T40" fmla="*/ 2147483647 w 99"/>
                <a:gd name="T41" fmla="*/ 2147483647 h 99"/>
                <a:gd name="T42" fmla="*/ 2147483647 w 99"/>
                <a:gd name="T43" fmla="*/ 2147483647 h 99"/>
                <a:gd name="T44" fmla="*/ 2147483647 w 99"/>
                <a:gd name="T45" fmla="*/ 2147483647 h 99"/>
                <a:gd name="T46" fmla="*/ 2147483647 w 99"/>
                <a:gd name="T47" fmla="*/ 0 h 99"/>
                <a:gd name="T48" fmla="*/ 2147483647 w 99"/>
                <a:gd name="T49" fmla="*/ 2147483647 h 99"/>
                <a:gd name="T50" fmla="*/ 2147483647 w 99"/>
                <a:gd name="T51" fmla="*/ 2147483647 h 99"/>
                <a:gd name="T52" fmla="*/ 2147483647 w 99"/>
                <a:gd name="T53" fmla="*/ 2147483647 h 99"/>
                <a:gd name="T54" fmla="*/ 2147483647 w 99"/>
                <a:gd name="T55" fmla="*/ 2147483647 h 99"/>
                <a:gd name="T56" fmla="*/ 2147483647 w 99"/>
                <a:gd name="T57" fmla="*/ 2147483647 h 99"/>
                <a:gd name="T58" fmla="*/ 2147483647 w 99"/>
                <a:gd name="T59" fmla="*/ 2147483647 h 99"/>
                <a:gd name="T60" fmla="*/ 2147483647 w 99"/>
                <a:gd name="T61" fmla="*/ 2147483647 h 99"/>
                <a:gd name="T62" fmla="*/ 2147483647 w 99"/>
                <a:gd name="T63" fmla="*/ 2147483647 h 99"/>
                <a:gd name="T64" fmla="*/ 2147483647 w 99"/>
                <a:gd name="T65" fmla="*/ 2147483647 h 99"/>
                <a:gd name="T66" fmla="*/ 2147483647 w 99"/>
                <a:gd name="T67" fmla="*/ 2147483647 h 99"/>
                <a:gd name="T68" fmla="*/ 2147483647 w 99"/>
                <a:gd name="T69" fmla="*/ 2147483647 h 99"/>
                <a:gd name="T70" fmla="*/ 2147483647 w 99"/>
                <a:gd name="T71" fmla="*/ 2147483647 h 99"/>
                <a:gd name="T72" fmla="*/ 2147483647 w 99"/>
                <a:gd name="T73" fmla="*/ 2147483647 h 99"/>
                <a:gd name="T74" fmla="*/ 2147483647 w 99"/>
                <a:gd name="T75" fmla="*/ 2147483647 h 99"/>
                <a:gd name="T76" fmla="*/ 2147483647 w 99"/>
                <a:gd name="T77" fmla="*/ 2147483647 h 99"/>
                <a:gd name="T78" fmla="*/ 2147483647 w 99"/>
                <a:gd name="T79" fmla="*/ 2147483647 h 99"/>
                <a:gd name="T80" fmla="*/ 2147483647 w 99"/>
                <a:gd name="T81" fmla="*/ 2147483647 h 99"/>
                <a:gd name="T82" fmla="*/ 2147483647 w 99"/>
                <a:gd name="T83" fmla="*/ 2147483647 h 99"/>
                <a:gd name="T84" fmla="*/ 2147483647 w 99"/>
                <a:gd name="T85" fmla="*/ 2147483647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
                <a:gd name="T130" fmla="*/ 0 h 99"/>
                <a:gd name="T131" fmla="*/ 99 w 99"/>
                <a:gd name="T132" fmla="*/ 99 h 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 h="99">
                  <a:moveTo>
                    <a:pt x="59" y="8"/>
                  </a:moveTo>
                  <a:cubicBezTo>
                    <a:pt x="59" y="9"/>
                    <a:pt x="60" y="9"/>
                    <a:pt x="60" y="9"/>
                  </a:cubicBezTo>
                  <a:cubicBezTo>
                    <a:pt x="66" y="2"/>
                    <a:pt x="66" y="2"/>
                    <a:pt x="66" y="2"/>
                  </a:cubicBezTo>
                  <a:cubicBezTo>
                    <a:pt x="81" y="10"/>
                    <a:pt x="81" y="10"/>
                    <a:pt x="81" y="10"/>
                  </a:cubicBezTo>
                  <a:cubicBezTo>
                    <a:pt x="78" y="19"/>
                    <a:pt x="78" y="19"/>
                    <a:pt x="78" y="19"/>
                  </a:cubicBezTo>
                  <a:cubicBezTo>
                    <a:pt x="78" y="19"/>
                    <a:pt x="79" y="19"/>
                    <a:pt x="79" y="20"/>
                  </a:cubicBezTo>
                  <a:cubicBezTo>
                    <a:pt x="88" y="17"/>
                    <a:pt x="88" y="17"/>
                    <a:pt x="88" y="17"/>
                  </a:cubicBezTo>
                  <a:cubicBezTo>
                    <a:pt x="96" y="31"/>
                    <a:pt x="96" y="31"/>
                    <a:pt x="96" y="31"/>
                  </a:cubicBezTo>
                  <a:cubicBezTo>
                    <a:pt x="90" y="37"/>
                    <a:pt x="90" y="37"/>
                    <a:pt x="90" y="37"/>
                  </a:cubicBezTo>
                  <a:cubicBezTo>
                    <a:pt x="90" y="38"/>
                    <a:pt x="90" y="38"/>
                    <a:pt x="90" y="38"/>
                  </a:cubicBezTo>
                  <a:cubicBezTo>
                    <a:pt x="99" y="40"/>
                    <a:pt x="99" y="40"/>
                    <a:pt x="99" y="40"/>
                  </a:cubicBezTo>
                  <a:cubicBezTo>
                    <a:pt x="99" y="57"/>
                    <a:pt x="99" y="57"/>
                    <a:pt x="99" y="57"/>
                  </a:cubicBezTo>
                  <a:cubicBezTo>
                    <a:pt x="91" y="59"/>
                    <a:pt x="91" y="59"/>
                    <a:pt x="91" y="59"/>
                  </a:cubicBezTo>
                  <a:cubicBezTo>
                    <a:pt x="91" y="59"/>
                    <a:pt x="90" y="60"/>
                    <a:pt x="90" y="60"/>
                  </a:cubicBezTo>
                  <a:cubicBezTo>
                    <a:pt x="97" y="67"/>
                    <a:pt x="97" y="67"/>
                    <a:pt x="97" y="67"/>
                  </a:cubicBezTo>
                  <a:cubicBezTo>
                    <a:pt x="89" y="81"/>
                    <a:pt x="89" y="81"/>
                    <a:pt x="89" y="81"/>
                  </a:cubicBezTo>
                  <a:cubicBezTo>
                    <a:pt x="80" y="78"/>
                    <a:pt x="80" y="78"/>
                    <a:pt x="80" y="78"/>
                  </a:cubicBezTo>
                  <a:cubicBezTo>
                    <a:pt x="80" y="79"/>
                    <a:pt x="80" y="79"/>
                    <a:pt x="80" y="79"/>
                  </a:cubicBezTo>
                  <a:cubicBezTo>
                    <a:pt x="82" y="88"/>
                    <a:pt x="82" y="88"/>
                    <a:pt x="82" y="88"/>
                  </a:cubicBezTo>
                  <a:cubicBezTo>
                    <a:pt x="68" y="97"/>
                    <a:pt x="68" y="97"/>
                    <a:pt x="68" y="97"/>
                  </a:cubicBezTo>
                  <a:cubicBezTo>
                    <a:pt x="62" y="90"/>
                    <a:pt x="62" y="90"/>
                    <a:pt x="62" y="90"/>
                  </a:cubicBezTo>
                  <a:cubicBezTo>
                    <a:pt x="62" y="90"/>
                    <a:pt x="61" y="90"/>
                    <a:pt x="61" y="90"/>
                  </a:cubicBezTo>
                  <a:cubicBezTo>
                    <a:pt x="59" y="99"/>
                    <a:pt x="59" y="99"/>
                    <a:pt x="59" y="99"/>
                  </a:cubicBezTo>
                  <a:cubicBezTo>
                    <a:pt x="42" y="99"/>
                    <a:pt x="42" y="99"/>
                    <a:pt x="42" y="99"/>
                  </a:cubicBezTo>
                  <a:cubicBezTo>
                    <a:pt x="40" y="91"/>
                    <a:pt x="40" y="91"/>
                    <a:pt x="40" y="91"/>
                  </a:cubicBezTo>
                  <a:cubicBezTo>
                    <a:pt x="40" y="91"/>
                    <a:pt x="39" y="91"/>
                    <a:pt x="39" y="91"/>
                  </a:cubicBezTo>
                  <a:cubicBezTo>
                    <a:pt x="33" y="97"/>
                    <a:pt x="33" y="97"/>
                    <a:pt x="33" y="97"/>
                  </a:cubicBezTo>
                  <a:cubicBezTo>
                    <a:pt x="18" y="89"/>
                    <a:pt x="18" y="89"/>
                    <a:pt x="18" y="89"/>
                  </a:cubicBezTo>
                  <a:cubicBezTo>
                    <a:pt x="21" y="81"/>
                    <a:pt x="21" y="81"/>
                    <a:pt x="21" y="81"/>
                  </a:cubicBezTo>
                  <a:cubicBezTo>
                    <a:pt x="20" y="80"/>
                    <a:pt x="20" y="80"/>
                    <a:pt x="20" y="80"/>
                  </a:cubicBezTo>
                  <a:cubicBezTo>
                    <a:pt x="11" y="83"/>
                    <a:pt x="11" y="83"/>
                    <a:pt x="11" y="83"/>
                  </a:cubicBezTo>
                  <a:cubicBezTo>
                    <a:pt x="3" y="68"/>
                    <a:pt x="3" y="68"/>
                    <a:pt x="3" y="68"/>
                  </a:cubicBezTo>
                  <a:cubicBezTo>
                    <a:pt x="9" y="62"/>
                    <a:pt x="9" y="62"/>
                    <a:pt x="9" y="62"/>
                  </a:cubicBezTo>
                  <a:cubicBezTo>
                    <a:pt x="9" y="62"/>
                    <a:pt x="9" y="61"/>
                    <a:pt x="9" y="61"/>
                  </a:cubicBezTo>
                  <a:cubicBezTo>
                    <a:pt x="0" y="59"/>
                    <a:pt x="0" y="59"/>
                    <a:pt x="0" y="59"/>
                  </a:cubicBezTo>
                  <a:cubicBezTo>
                    <a:pt x="0" y="42"/>
                    <a:pt x="0" y="42"/>
                    <a:pt x="0" y="42"/>
                  </a:cubicBezTo>
                  <a:cubicBezTo>
                    <a:pt x="8" y="40"/>
                    <a:pt x="8" y="40"/>
                    <a:pt x="8" y="40"/>
                  </a:cubicBezTo>
                  <a:cubicBezTo>
                    <a:pt x="8" y="40"/>
                    <a:pt x="8" y="39"/>
                    <a:pt x="9" y="39"/>
                  </a:cubicBezTo>
                  <a:cubicBezTo>
                    <a:pt x="2" y="33"/>
                    <a:pt x="2" y="33"/>
                    <a:pt x="2" y="33"/>
                  </a:cubicBezTo>
                  <a:cubicBezTo>
                    <a:pt x="10" y="18"/>
                    <a:pt x="10" y="18"/>
                    <a:pt x="10" y="18"/>
                  </a:cubicBezTo>
                  <a:cubicBezTo>
                    <a:pt x="18" y="21"/>
                    <a:pt x="18" y="21"/>
                    <a:pt x="18" y="21"/>
                  </a:cubicBezTo>
                  <a:cubicBezTo>
                    <a:pt x="19" y="21"/>
                    <a:pt x="19" y="20"/>
                    <a:pt x="19" y="20"/>
                  </a:cubicBezTo>
                  <a:cubicBezTo>
                    <a:pt x="17" y="11"/>
                    <a:pt x="17" y="11"/>
                    <a:pt x="17" y="11"/>
                  </a:cubicBezTo>
                  <a:cubicBezTo>
                    <a:pt x="31" y="3"/>
                    <a:pt x="31" y="3"/>
                    <a:pt x="31" y="3"/>
                  </a:cubicBezTo>
                  <a:cubicBezTo>
                    <a:pt x="37" y="9"/>
                    <a:pt x="37" y="9"/>
                    <a:pt x="37" y="9"/>
                  </a:cubicBezTo>
                  <a:cubicBezTo>
                    <a:pt x="37" y="9"/>
                    <a:pt x="38" y="9"/>
                    <a:pt x="38" y="9"/>
                  </a:cubicBezTo>
                  <a:cubicBezTo>
                    <a:pt x="40" y="0"/>
                    <a:pt x="40" y="0"/>
                    <a:pt x="40" y="0"/>
                  </a:cubicBezTo>
                  <a:cubicBezTo>
                    <a:pt x="57" y="0"/>
                    <a:pt x="57" y="0"/>
                    <a:pt x="57" y="0"/>
                  </a:cubicBezTo>
                  <a:cubicBezTo>
                    <a:pt x="59" y="8"/>
                    <a:pt x="59" y="8"/>
                    <a:pt x="59" y="8"/>
                  </a:cubicBezTo>
                  <a:close/>
                  <a:moveTo>
                    <a:pt x="36" y="58"/>
                  </a:moveTo>
                  <a:cubicBezTo>
                    <a:pt x="37" y="52"/>
                    <a:pt x="37" y="52"/>
                    <a:pt x="37" y="52"/>
                  </a:cubicBezTo>
                  <a:cubicBezTo>
                    <a:pt x="45" y="47"/>
                    <a:pt x="45" y="47"/>
                    <a:pt x="45" y="47"/>
                  </a:cubicBezTo>
                  <a:cubicBezTo>
                    <a:pt x="56" y="47"/>
                    <a:pt x="56" y="47"/>
                    <a:pt x="56" y="47"/>
                  </a:cubicBezTo>
                  <a:cubicBezTo>
                    <a:pt x="58" y="55"/>
                    <a:pt x="58" y="55"/>
                    <a:pt x="58" y="55"/>
                  </a:cubicBezTo>
                  <a:cubicBezTo>
                    <a:pt x="64" y="55"/>
                    <a:pt x="64" y="55"/>
                    <a:pt x="64" y="55"/>
                  </a:cubicBezTo>
                  <a:cubicBezTo>
                    <a:pt x="64" y="56"/>
                    <a:pt x="64" y="56"/>
                    <a:pt x="64" y="56"/>
                  </a:cubicBezTo>
                  <a:cubicBezTo>
                    <a:pt x="56" y="58"/>
                    <a:pt x="56" y="58"/>
                    <a:pt x="56" y="58"/>
                  </a:cubicBezTo>
                  <a:cubicBezTo>
                    <a:pt x="54" y="54"/>
                    <a:pt x="54" y="54"/>
                    <a:pt x="54" y="54"/>
                  </a:cubicBezTo>
                  <a:cubicBezTo>
                    <a:pt x="52" y="62"/>
                    <a:pt x="52" y="62"/>
                    <a:pt x="52" y="62"/>
                  </a:cubicBezTo>
                  <a:cubicBezTo>
                    <a:pt x="58" y="69"/>
                    <a:pt x="58" y="69"/>
                    <a:pt x="58" y="69"/>
                  </a:cubicBezTo>
                  <a:cubicBezTo>
                    <a:pt x="58" y="79"/>
                    <a:pt x="58" y="79"/>
                    <a:pt x="58" y="79"/>
                  </a:cubicBezTo>
                  <a:cubicBezTo>
                    <a:pt x="63" y="77"/>
                    <a:pt x="67" y="74"/>
                    <a:pt x="71" y="71"/>
                  </a:cubicBezTo>
                  <a:cubicBezTo>
                    <a:pt x="76" y="66"/>
                    <a:pt x="80" y="58"/>
                    <a:pt x="80" y="50"/>
                  </a:cubicBezTo>
                  <a:cubicBezTo>
                    <a:pt x="80" y="41"/>
                    <a:pt x="76" y="34"/>
                    <a:pt x="71" y="28"/>
                  </a:cubicBezTo>
                  <a:cubicBezTo>
                    <a:pt x="65" y="23"/>
                    <a:pt x="58" y="19"/>
                    <a:pt x="49" y="19"/>
                  </a:cubicBezTo>
                  <a:cubicBezTo>
                    <a:pt x="41" y="19"/>
                    <a:pt x="34" y="23"/>
                    <a:pt x="28" y="28"/>
                  </a:cubicBezTo>
                  <a:cubicBezTo>
                    <a:pt x="23" y="34"/>
                    <a:pt x="19" y="41"/>
                    <a:pt x="19" y="50"/>
                  </a:cubicBezTo>
                  <a:cubicBezTo>
                    <a:pt x="19" y="58"/>
                    <a:pt x="23" y="66"/>
                    <a:pt x="28" y="71"/>
                  </a:cubicBezTo>
                  <a:cubicBezTo>
                    <a:pt x="34" y="76"/>
                    <a:pt x="41" y="80"/>
                    <a:pt x="49" y="80"/>
                  </a:cubicBezTo>
                  <a:cubicBezTo>
                    <a:pt x="52" y="80"/>
                    <a:pt x="54" y="80"/>
                    <a:pt x="55" y="79"/>
                  </a:cubicBezTo>
                  <a:cubicBezTo>
                    <a:pt x="53" y="70"/>
                    <a:pt x="53" y="70"/>
                    <a:pt x="53" y="70"/>
                  </a:cubicBezTo>
                  <a:cubicBezTo>
                    <a:pt x="48" y="66"/>
                    <a:pt x="48" y="66"/>
                    <a:pt x="48" y="66"/>
                  </a:cubicBezTo>
                  <a:cubicBezTo>
                    <a:pt x="47" y="69"/>
                    <a:pt x="45" y="73"/>
                    <a:pt x="45" y="73"/>
                  </a:cubicBezTo>
                  <a:cubicBezTo>
                    <a:pt x="35" y="75"/>
                    <a:pt x="35" y="75"/>
                    <a:pt x="35" y="75"/>
                  </a:cubicBezTo>
                  <a:cubicBezTo>
                    <a:pt x="35" y="73"/>
                    <a:pt x="35" y="73"/>
                    <a:pt x="35" y="73"/>
                  </a:cubicBezTo>
                  <a:cubicBezTo>
                    <a:pt x="42" y="71"/>
                    <a:pt x="42" y="71"/>
                    <a:pt x="42" y="71"/>
                  </a:cubicBezTo>
                  <a:cubicBezTo>
                    <a:pt x="44" y="61"/>
                    <a:pt x="44" y="61"/>
                    <a:pt x="44" y="61"/>
                  </a:cubicBezTo>
                  <a:cubicBezTo>
                    <a:pt x="45" y="52"/>
                    <a:pt x="45" y="52"/>
                    <a:pt x="45" y="52"/>
                  </a:cubicBezTo>
                  <a:cubicBezTo>
                    <a:pt x="41" y="54"/>
                    <a:pt x="41" y="54"/>
                    <a:pt x="41" y="54"/>
                  </a:cubicBezTo>
                  <a:cubicBezTo>
                    <a:pt x="38" y="59"/>
                    <a:pt x="38" y="59"/>
                    <a:pt x="38" y="59"/>
                  </a:cubicBezTo>
                  <a:cubicBezTo>
                    <a:pt x="36" y="58"/>
                    <a:pt x="36" y="58"/>
                    <a:pt x="36" y="58"/>
                  </a:cubicBezTo>
                  <a:close/>
                  <a:moveTo>
                    <a:pt x="51" y="37"/>
                  </a:moveTo>
                  <a:cubicBezTo>
                    <a:pt x="48" y="37"/>
                    <a:pt x="46" y="39"/>
                    <a:pt x="46" y="41"/>
                  </a:cubicBezTo>
                  <a:cubicBezTo>
                    <a:pt x="46" y="44"/>
                    <a:pt x="48" y="46"/>
                    <a:pt x="51" y="46"/>
                  </a:cubicBezTo>
                  <a:cubicBezTo>
                    <a:pt x="53" y="46"/>
                    <a:pt x="55" y="44"/>
                    <a:pt x="55" y="41"/>
                  </a:cubicBezTo>
                  <a:cubicBezTo>
                    <a:pt x="55" y="39"/>
                    <a:pt x="53" y="37"/>
                    <a:pt x="51" y="37"/>
                  </a:cubicBezTo>
                  <a:close/>
                </a:path>
              </a:pathLst>
            </a:custGeom>
            <a:solidFill>
              <a:srgbClr val="3E9729"/>
            </a:solidFill>
            <a:ln>
              <a:noFill/>
            </a:ln>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3" name="Freeform 68"/>
            <p:cNvSpPr>
              <a:spLocks noEditPoints="1" noChangeArrowheads="1"/>
            </p:cNvSpPr>
            <p:nvPr/>
          </p:nvSpPr>
          <p:spPr bwMode="auto">
            <a:xfrm>
              <a:off x="3961701" y="2333839"/>
              <a:ext cx="346855" cy="329753"/>
            </a:xfrm>
            <a:custGeom>
              <a:avLst/>
              <a:gdLst>
                <a:gd name="T0" fmla="*/ 2147483647 w 99"/>
                <a:gd name="T1" fmla="*/ 2147483647 h 99"/>
                <a:gd name="T2" fmla="*/ 2147483647 w 99"/>
                <a:gd name="T3" fmla="*/ 2147483647 h 99"/>
                <a:gd name="T4" fmla="*/ 2147483647 w 99"/>
                <a:gd name="T5" fmla="*/ 2147483647 h 99"/>
                <a:gd name="T6" fmla="*/ 2147483647 w 99"/>
                <a:gd name="T7" fmla="*/ 2147483647 h 99"/>
                <a:gd name="T8" fmla="*/ 2147483647 w 99"/>
                <a:gd name="T9" fmla="*/ 2147483647 h 99"/>
                <a:gd name="T10" fmla="*/ 2147483647 w 99"/>
                <a:gd name="T11" fmla="*/ 2147483647 h 99"/>
                <a:gd name="T12" fmla="*/ 2147483647 w 99"/>
                <a:gd name="T13" fmla="*/ 2147483647 h 99"/>
                <a:gd name="T14" fmla="*/ 2147483647 w 99"/>
                <a:gd name="T15" fmla="*/ 2147483647 h 99"/>
                <a:gd name="T16" fmla="*/ 2147483647 w 99"/>
                <a:gd name="T17" fmla="*/ 2147483647 h 99"/>
                <a:gd name="T18" fmla="*/ 2147483647 w 99"/>
                <a:gd name="T19" fmla="*/ 2147483647 h 99"/>
                <a:gd name="T20" fmla="*/ 2147483647 w 99"/>
                <a:gd name="T21" fmla="*/ 2147483647 h 99"/>
                <a:gd name="T22" fmla="*/ 2147483647 w 99"/>
                <a:gd name="T23" fmla="*/ 2147483647 h 99"/>
                <a:gd name="T24" fmla="*/ 2147483647 w 99"/>
                <a:gd name="T25" fmla="*/ 2147483647 h 99"/>
                <a:gd name="T26" fmla="*/ 2147483647 w 99"/>
                <a:gd name="T27" fmla="*/ 2147483647 h 99"/>
                <a:gd name="T28" fmla="*/ 2147483647 w 99"/>
                <a:gd name="T29" fmla="*/ 2147483647 h 99"/>
                <a:gd name="T30" fmla="*/ 2147483647 w 99"/>
                <a:gd name="T31" fmla="*/ 2147483647 h 99"/>
                <a:gd name="T32" fmla="*/ 2147483647 w 99"/>
                <a:gd name="T33" fmla="*/ 2147483647 h 99"/>
                <a:gd name="T34" fmla="*/ 0 w 99"/>
                <a:gd name="T35" fmla="*/ 2147483647 h 99"/>
                <a:gd name="T36" fmla="*/ 2147483647 w 99"/>
                <a:gd name="T37" fmla="*/ 2147483647 h 99"/>
                <a:gd name="T38" fmla="*/ 2147483647 w 99"/>
                <a:gd name="T39" fmla="*/ 2147483647 h 99"/>
                <a:gd name="T40" fmla="*/ 2147483647 w 99"/>
                <a:gd name="T41" fmla="*/ 2147483647 h 99"/>
                <a:gd name="T42" fmla="*/ 2147483647 w 99"/>
                <a:gd name="T43" fmla="*/ 2147483647 h 99"/>
                <a:gd name="T44" fmla="*/ 2147483647 w 99"/>
                <a:gd name="T45" fmla="*/ 2147483647 h 99"/>
                <a:gd name="T46" fmla="*/ 2147483647 w 99"/>
                <a:gd name="T47" fmla="*/ 0 h 99"/>
                <a:gd name="T48" fmla="*/ 2147483647 w 99"/>
                <a:gd name="T49" fmla="*/ 2147483647 h 99"/>
                <a:gd name="T50" fmla="*/ 2147483647 w 99"/>
                <a:gd name="T51" fmla="*/ 2147483647 h 99"/>
                <a:gd name="T52" fmla="*/ 2147483647 w 99"/>
                <a:gd name="T53" fmla="*/ 2147483647 h 99"/>
                <a:gd name="T54" fmla="*/ 2147483647 w 99"/>
                <a:gd name="T55" fmla="*/ 2147483647 h 99"/>
                <a:gd name="T56" fmla="*/ 2147483647 w 99"/>
                <a:gd name="T57" fmla="*/ 2147483647 h 99"/>
                <a:gd name="T58" fmla="*/ 2147483647 w 99"/>
                <a:gd name="T59" fmla="*/ 2147483647 h 99"/>
                <a:gd name="T60" fmla="*/ 2147483647 w 99"/>
                <a:gd name="T61" fmla="*/ 2147483647 h 99"/>
                <a:gd name="T62" fmla="*/ 2147483647 w 99"/>
                <a:gd name="T63" fmla="*/ 2147483647 h 99"/>
                <a:gd name="T64" fmla="*/ 2147483647 w 99"/>
                <a:gd name="T65" fmla="*/ 2147483647 h 99"/>
                <a:gd name="T66" fmla="*/ 2147483647 w 99"/>
                <a:gd name="T67" fmla="*/ 2147483647 h 99"/>
                <a:gd name="T68" fmla="*/ 2147483647 w 99"/>
                <a:gd name="T69" fmla="*/ 2147483647 h 99"/>
                <a:gd name="T70" fmla="*/ 2147483647 w 99"/>
                <a:gd name="T71" fmla="*/ 2147483647 h 99"/>
                <a:gd name="T72" fmla="*/ 2147483647 w 99"/>
                <a:gd name="T73" fmla="*/ 2147483647 h 99"/>
                <a:gd name="T74" fmla="*/ 2147483647 w 99"/>
                <a:gd name="T75" fmla="*/ 2147483647 h 99"/>
                <a:gd name="T76" fmla="*/ 2147483647 w 99"/>
                <a:gd name="T77" fmla="*/ 2147483647 h 99"/>
                <a:gd name="T78" fmla="*/ 2147483647 w 99"/>
                <a:gd name="T79" fmla="*/ 2147483647 h 99"/>
                <a:gd name="T80" fmla="*/ 2147483647 w 99"/>
                <a:gd name="T81" fmla="*/ 2147483647 h 99"/>
                <a:gd name="T82" fmla="*/ 2147483647 w 99"/>
                <a:gd name="T83" fmla="*/ 2147483647 h 99"/>
                <a:gd name="T84" fmla="*/ 2147483647 w 99"/>
                <a:gd name="T85" fmla="*/ 2147483647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
                <a:gd name="T130" fmla="*/ 0 h 99"/>
                <a:gd name="T131" fmla="*/ 99 w 99"/>
                <a:gd name="T132" fmla="*/ 99 h 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 h="99">
                  <a:moveTo>
                    <a:pt x="59" y="8"/>
                  </a:moveTo>
                  <a:cubicBezTo>
                    <a:pt x="59" y="9"/>
                    <a:pt x="60" y="9"/>
                    <a:pt x="60" y="9"/>
                  </a:cubicBezTo>
                  <a:cubicBezTo>
                    <a:pt x="66" y="2"/>
                    <a:pt x="66" y="2"/>
                    <a:pt x="66" y="2"/>
                  </a:cubicBezTo>
                  <a:cubicBezTo>
                    <a:pt x="81" y="10"/>
                    <a:pt x="81" y="10"/>
                    <a:pt x="81" y="10"/>
                  </a:cubicBezTo>
                  <a:cubicBezTo>
                    <a:pt x="78" y="19"/>
                    <a:pt x="78" y="19"/>
                    <a:pt x="78" y="19"/>
                  </a:cubicBezTo>
                  <a:cubicBezTo>
                    <a:pt x="78" y="19"/>
                    <a:pt x="79" y="19"/>
                    <a:pt x="79" y="20"/>
                  </a:cubicBezTo>
                  <a:cubicBezTo>
                    <a:pt x="88" y="17"/>
                    <a:pt x="88" y="17"/>
                    <a:pt x="88" y="17"/>
                  </a:cubicBezTo>
                  <a:cubicBezTo>
                    <a:pt x="96" y="31"/>
                    <a:pt x="96" y="31"/>
                    <a:pt x="96" y="31"/>
                  </a:cubicBezTo>
                  <a:cubicBezTo>
                    <a:pt x="90" y="37"/>
                    <a:pt x="90" y="37"/>
                    <a:pt x="90" y="37"/>
                  </a:cubicBezTo>
                  <a:cubicBezTo>
                    <a:pt x="90" y="38"/>
                    <a:pt x="90" y="38"/>
                    <a:pt x="90" y="38"/>
                  </a:cubicBezTo>
                  <a:cubicBezTo>
                    <a:pt x="99" y="40"/>
                    <a:pt x="99" y="40"/>
                    <a:pt x="99" y="40"/>
                  </a:cubicBezTo>
                  <a:cubicBezTo>
                    <a:pt x="99" y="57"/>
                    <a:pt x="99" y="57"/>
                    <a:pt x="99" y="57"/>
                  </a:cubicBezTo>
                  <a:cubicBezTo>
                    <a:pt x="91" y="59"/>
                    <a:pt x="91" y="59"/>
                    <a:pt x="91" y="59"/>
                  </a:cubicBezTo>
                  <a:cubicBezTo>
                    <a:pt x="91" y="59"/>
                    <a:pt x="90" y="60"/>
                    <a:pt x="90" y="60"/>
                  </a:cubicBezTo>
                  <a:cubicBezTo>
                    <a:pt x="97" y="67"/>
                    <a:pt x="97" y="67"/>
                    <a:pt x="97" y="67"/>
                  </a:cubicBezTo>
                  <a:cubicBezTo>
                    <a:pt x="89" y="81"/>
                    <a:pt x="89" y="81"/>
                    <a:pt x="89" y="81"/>
                  </a:cubicBezTo>
                  <a:cubicBezTo>
                    <a:pt x="80" y="78"/>
                    <a:pt x="80" y="78"/>
                    <a:pt x="80" y="78"/>
                  </a:cubicBezTo>
                  <a:cubicBezTo>
                    <a:pt x="80" y="79"/>
                    <a:pt x="80" y="79"/>
                    <a:pt x="80" y="79"/>
                  </a:cubicBezTo>
                  <a:cubicBezTo>
                    <a:pt x="82" y="88"/>
                    <a:pt x="82" y="88"/>
                    <a:pt x="82" y="88"/>
                  </a:cubicBezTo>
                  <a:cubicBezTo>
                    <a:pt x="68" y="97"/>
                    <a:pt x="68" y="97"/>
                    <a:pt x="68" y="97"/>
                  </a:cubicBezTo>
                  <a:cubicBezTo>
                    <a:pt x="62" y="90"/>
                    <a:pt x="62" y="90"/>
                    <a:pt x="62" y="90"/>
                  </a:cubicBezTo>
                  <a:cubicBezTo>
                    <a:pt x="62" y="90"/>
                    <a:pt x="61" y="90"/>
                    <a:pt x="61" y="90"/>
                  </a:cubicBezTo>
                  <a:cubicBezTo>
                    <a:pt x="59" y="99"/>
                    <a:pt x="59" y="99"/>
                    <a:pt x="59" y="99"/>
                  </a:cubicBezTo>
                  <a:cubicBezTo>
                    <a:pt x="42" y="99"/>
                    <a:pt x="42" y="99"/>
                    <a:pt x="42" y="99"/>
                  </a:cubicBezTo>
                  <a:cubicBezTo>
                    <a:pt x="40" y="91"/>
                    <a:pt x="40" y="91"/>
                    <a:pt x="40" y="91"/>
                  </a:cubicBezTo>
                  <a:cubicBezTo>
                    <a:pt x="40" y="91"/>
                    <a:pt x="39" y="91"/>
                    <a:pt x="39" y="91"/>
                  </a:cubicBezTo>
                  <a:cubicBezTo>
                    <a:pt x="33" y="97"/>
                    <a:pt x="33" y="97"/>
                    <a:pt x="33" y="97"/>
                  </a:cubicBezTo>
                  <a:cubicBezTo>
                    <a:pt x="18" y="89"/>
                    <a:pt x="18" y="89"/>
                    <a:pt x="18" y="89"/>
                  </a:cubicBezTo>
                  <a:cubicBezTo>
                    <a:pt x="21" y="81"/>
                    <a:pt x="21" y="81"/>
                    <a:pt x="21" y="81"/>
                  </a:cubicBezTo>
                  <a:cubicBezTo>
                    <a:pt x="20" y="80"/>
                    <a:pt x="20" y="80"/>
                    <a:pt x="20" y="80"/>
                  </a:cubicBezTo>
                  <a:cubicBezTo>
                    <a:pt x="11" y="83"/>
                    <a:pt x="11" y="83"/>
                    <a:pt x="11" y="83"/>
                  </a:cubicBezTo>
                  <a:cubicBezTo>
                    <a:pt x="3" y="68"/>
                    <a:pt x="3" y="68"/>
                    <a:pt x="3" y="68"/>
                  </a:cubicBezTo>
                  <a:cubicBezTo>
                    <a:pt x="9" y="62"/>
                    <a:pt x="9" y="62"/>
                    <a:pt x="9" y="62"/>
                  </a:cubicBezTo>
                  <a:cubicBezTo>
                    <a:pt x="9" y="62"/>
                    <a:pt x="9" y="61"/>
                    <a:pt x="9" y="61"/>
                  </a:cubicBezTo>
                  <a:cubicBezTo>
                    <a:pt x="0" y="59"/>
                    <a:pt x="0" y="59"/>
                    <a:pt x="0" y="59"/>
                  </a:cubicBezTo>
                  <a:cubicBezTo>
                    <a:pt x="0" y="42"/>
                    <a:pt x="0" y="42"/>
                    <a:pt x="0" y="42"/>
                  </a:cubicBezTo>
                  <a:cubicBezTo>
                    <a:pt x="8" y="40"/>
                    <a:pt x="8" y="40"/>
                    <a:pt x="8" y="40"/>
                  </a:cubicBezTo>
                  <a:cubicBezTo>
                    <a:pt x="8" y="40"/>
                    <a:pt x="8" y="39"/>
                    <a:pt x="9" y="39"/>
                  </a:cubicBezTo>
                  <a:cubicBezTo>
                    <a:pt x="2" y="33"/>
                    <a:pt x="2" y="33"/>
                    <a:pt x="2" y="33"/>
                  </a:cubicBezTo>
                  <a:cubicBezTo>
                    <a:pt x="10" y="18"/>
                    <a:pt x="10" y="18"/>
                    <a:pt x="10" y="18"/>
                  </a:cubicBezTo>
                  <a:cubicBezTo>
                    <a:pt x="18" y="21"/>
                    <a:pt x="18" y="21"/>
                    <a:pt x="18" y="21"/>
                  </a:cubicBezTo>
                  <a:cubicBezTo>
                    <a:pt x="19" y="21"/>
                    <a:pt x="19" y="20"/>
                    <a:pt x="19" y="20"/>
                  </a:cubicBezTo>
                  <a:cubicBezTo>
                    <a:pt x="17" y="11"/>
                    <a:pt x="17" y="11"/>
                    <a:pt x="17" y="11"/>
                  </a:cubicBezTo>
                  <a:cubicBezTo>
                    <a:pt x="31" y="3"/>
                    <a:pt x="31" y="3"/>
                    <a:pt x="31" y="3"/>
                  </a:cubicBezTo>
                  <a:cubicBezTo>
                    <a:pt x="37" y="9"/>
                    <a:pt x="37" y="9"/>
                    <a:pt x="37" y="9"/>
                  </a:cubicBezTo>
                  <a:cubicBezTo>
                    <a:pt x="37" y="9"/>
                    <a:pt x="38" y="9"/>
                    <a:pt x="38" y="9"/>
                  </a:cubicBezTo>
                  <a:cubicBezTo>
                    <a:pt x="40" y="0"/>
                    <a:pt x="40" y="0"/>
                    <a:pt x="40" y="0"/>
                  </a:cubicBezTo>
                  <a:cubicBezTo>
                    <a:pt x="57" y="0"/>
                    <a:pt x="57" y="0"/>
                    <a:pt x="57" y="0"/>
                  </a:cubicBezTo>
                  <a:cubicBezTo>
                    <a:pt x="59" y="8"/>
                    <a:pt x="59" y="8"/>
                    <a:pt x="59" y="8"/>
                  </a:cubicBezTo>
                  <a:close/>
                  <a:moveTo>
                    <a:pt x="36" y="58"/>
                  </a:moveTo>
                  <a:cubicBezTo>
                    <a:pt x="37" y="52"/>
                    <a:pt x="37" y="52"/>
                    <a:pt x="37" y="52"/>
                  </a:cubicBezTo>
                  <a:cubicBezTo>
                    <a:pt x="45" y="47"/>
                    <a:pt x="45" y="47"/>
                    <a:pt x="45" y="47"/>
                  </a:cubicBezTo>
                  <a:cubicBezTo>
                    <a:pt x="56" y="47"/>
                    <a:pt x="56" y="47"/>
                    <a:pt x="56" y="47"/>
                  </a:cubicBezTo>
                  <a:cubicBezTo>
                    <a:pt x="58" y="55"/>
                    <a:pt x="58" y="55"/>
                    <a:pt x="58" y="55"/>
                  </a:cubicBezTo>
                  <a:cubicBezTo>
                    <a:pt x="64" y="55"/>
                    <a:pt x="64" y="55"/>
                    <a:pt x="64" y="55"/>
                  </a:cubicBezTo>
                  <a:cubicBezTo>
                    <a:pt x="64" y="56"/>
                    <a:pt x="64" y="56"/>
                    <a:pt x="64" y="56"/>
                  </a:cubicBezTo>
                  <a:cubicBezTo>
                    <a:pt x="56" y="58"/>
                    <a:pt x="56" y="58"/>
                    <a:pt x="56" y="58"/>
                  </a:cubicBezTo>
                  <a:cubicBezTo>
                    <a:pt x="54" y="54"/>
                    <a:pt x="54" y="54"/>
                    <a:pt x="54" y="54"/>
                  </a:cubicBezTo>
                  <a:cubicBezTo>
                    <a:pt x="52" y="62"/>
                    <a:pt x="52" y="62"/>
                    <a:pt x="52" y="62"/>
                  </a:cubicBezTo>
                  <a:cubicBezTo>
                    <a:pt x="58" y="69"/>
                    <a:pt x="58" y="69"/>
                    <a:pt x="58" y="69"/>
                  </a:cubicBezTo>
                  <a:cubicBezTo>
                    <a:pt x="58" y="79"/>
                    <a:pt x="58" y="79"/>
                    <a:pt x="58" y="79"/>
                  </a:cubicBezTo>
                  <a:cubicBezTo>
                    <a:pt x="63" y="77"/>
                    <a:pt x="67" y="74"/>
                    <a:pt x="71" y="71"/>
                  </a:cubicBezTo>
                  <a:cubicBezTo>
                    <a:pt x="76" y="66"/>
                    <a:pt x="80" y="58"/>
                    <a:pt x="80" y="50"/>
                  </a:cubicBezTo>
                  <a:cubicBezTo>
                    <a:pt x="80" y="41"/>
                    <a:pt x="76" y="34"/>
                    <a:pt x="71" y="28"/>
                  </a:cubicBezTo>
                  <a:cubicBezTo>
                    <a:pt x="65" y="23"/>
                    <a:pt x="58" y="19"/>
                    <a:pt x="49" y="19"/>
                  </a:cubicBezTo>
                  <a:cubicBezTo>
                    <a:pt x="41" y="19"/>
                    <a:pt x="34" y="23"/>
                    <a:pt x="28" y="28"/>
                  </a:cubicBezTo>
                  <a:cubicBezTo>
                    <a:pt x="23" y="34"/>
                    <a:pt x="19" y="41"/>
                    <a:pt x="19" y="50"/>
                  </a:cubicBezTo>
                  <a:cubicBezTo>
                    <a:pt x="19" y="58"/>
                    <a:pt x="23" y="66"/>
                    <a:pt x="28" y="71"/>
                  </a:cubicBezTo>
                  <a:cubicBezTo>
                    <a:pt x="34" y="76"/>
                    <a:pt x="41" y="80"/>
                    <a:pt x="49" y="80"/>
                  </a:cubicBezTo>
                  <a:cubicBezTo>
                    <a:pt x="52" y="80"/>
                    <a:pt x="54" y="80"/>
                    <a:pt x="55" y="79"/>
                  </a:cubicBezTo>
                  <a:cubicBezTo>
                    <a:pt x="53" y="70"/>
                    <a:pt x="53" y="70"/>
                    <a:pt x="53" y="70"/>
                  </a:cubicBezTo>
                  <a:cubicBezTo>
                    <a:pt x="48" y="66"/>
                    <a:pt x="48" y="66"/>
                    <a:pt x="48" y="66"/>
                  </a:cubicBezTo>
                  <a:cubicBezTo>
                    <a:pt x="47" y="69"/>
                    <a:pt x="45" y="73"/>
                    <a:pt x="45" y="73"/>
                  </a:cubicBezTo>
                  <a:cubicBezTo>
                    <a:pt x="35" y="75"/>
                    <a:pt x="35" y="75"/>
                    <a:pt x="35" y="75"/>
                  </a:cubicBezTo>
                  <a:cubicBezTo>
                    <a:pt x="35" y="73"/>
                    <a:pt x="35" y="73"/>
                    <a:pt x="35" y="73"/>
                  </a:cubicBezTo>
                  <a:cubicBezTo>
                    <a:pt x="42" y="71"/>
                    <a:pt x="42" y="71"/>
                    <a:pt x="42" y="71"/>
                  </a:cubicBezTo>
                  <a:cubicBezTo>
                    <a:pt x="44" y="61"/>
                    <a:pt x="44" y="61"/>
                    <a:pt x="44" y="61"/>
                  </a:cubicBezTo>
                  <a:cubicBezTo>
                    <a:pt x="45" y="52"/>
                    <a:pt x="45" y="52"/>
                    <a:pt x="45" y="52"/>
                  </a:cubicBezTo>
                  <a:cubicBezTo>
                    <a:pt x="41" y="54"/>
                    <a:pt x="41" y="54"/>
                    <a:pt x="41" y="54"/>
                  </a:cubicBezTo>
                  <a:cubicBezTo>
                    <a:pt x="38" y="59"/>
                    <a:pt x="38" y="59"/>
                    <a:pt x="38" y="59"/>
                  </a:cubicBezTo>
                  <a:cubicBezTo>
                    <a:pt x="36" y="58"/>
                    <a:pt x="36" y="58"/>
                    <a:pt x="36" y="58"/>
                  </a:cubicBezTo>
                  <a:close/>
                  <a:moveTo>
                    <a:pt x="51" y="37"/>
                  </a:moveTo>
                  <a:cubicBezTo>
                    <a:pt x="48" y="37"/>
                    <a:pt x="46" y="39"/>
                    <a:pt x="46" y="41"/>
                  </a:cubicBezTo>
                  <a:cubicBezTo>
                    <a:pt x="46" y="44"/>
                    <a:pt x="48" y="46"/>
                    <a:pt x="51" y="46"/>
                  </a:cubicBezTo>
                  <a:cubicBezTo>
                    <a:pt x="53" y="46"/>
                    <a:pt x="55" y="44"/>
                    <a:pt x="55" y="41"/>
                  </a:cubicBezTo>
                  <a:cubicBezTo>
                    <a:pt x="55" y="39"/>
                    <a:pt x="53" y="37"/>
                    <a:pt x="51" y="37"/>
                  </a:cubicBezTo>
                  <a:close/>
                </a:path>
              </a:pathLst>
            </a:custGeom>
            <a:solidFill>
              <a:srgbClr val="F57B17"/>
            </a:solidFill>
            <a:ln>
              <a:noFill/>
            </a:ln>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16" presetClass="entr" presetSubtype="4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Horizontal)">
                                      <p:cBhvr>
                                        <p:cTn id="18" dur="500"/>
                                        <p:tgtEl>
                                          <p:spTgt spid="2"/>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8" grpId="0"/>
      <p:bldP spid="1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050280" y="1214755"/>
            <a:ext cx="3058160" cy="974559"/>
            <a:chOff x="8149430" y="2797968"/>
            <a:chExt cx="2914328" cy="482785"/>
          </a:xfrm>
        </p:grpSpPr>
        <p:sp>
          <p:nvSpPr>
            <p:cNvPr id="4" name="圆角矩形 3"/>
            <p:cNvSpPr/>
            <p:nvPr/>
          </p:nvSpPr>
          <p:spPr>
            <a:xfrm>
              <a:off x="8149430" y="2797968"/>
              <a:ext cx="2914328" cy="482785"/>
            </a:xfrm>
            <a:prstGeom prst="roundRect">
              <a:avLst/>
            </a:prstGeom>
            <a:solidFill>
              <a:srgbClr val="358123"/>
            </a:solidFill>
            <a:ln>
              <a:noFill/>
            </a:ln>
            <a:effectLst>
              <a:outerShdw blurRad="292100" dist="2921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85000"/>
                  </a:schemeClr>
                </a:solidFill>
                <a:latin typeface="Arial" panose="020B0604020202020204"/>
                <a:ea typeface="微软雅黑" panose="020B0503020204020204" pitchFamily="34" charset="-122"/>
                <a:cs typeface="+mn-ea"/>
              </a:endParaRPr>
            </a:p>
          </p:txBody>
        </p:sp>
        <p:sp>
          <p:nvSpPr>
            <p:cNvPr id="5" name="TextBox 4"/>
            <p:cNvSpPr txBox="1"/>
            <p:nvPr/>
          </p:nvSpPr>
          <p:spPr>
            <a:xfrm>
              <a:off x="8653486" y="2846181"/>
              <a:ext cx="1978224" cy="380632"/>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思考</a:t>
              </a:r>
            </a:p>
          </p:txBody>
        </p:sp>
      </p:grpSp>
      <p:grpSp>
        <p:nvGrpSpPr>
          <p:cNvPr id="15" name="组合 14"/>
          <p:cNvGrpSpPr/>
          <p:nvPr/>
        </p:nvGrpSpPr>
        <p:grpSpPr>
          <a:xfrm>
            <a:off x="1650206" y="1395730"/>
            <a:ext cx="2817813" cy="4813298"/>
            <a:chOff x="4723606" y="1022350"/>
            <a:chExt cx="2817813" cy="4813298"/>
          </a:xfrm>
          <a:solidFill>
            <a:srgbClr val="60A72B"/>
          </a:solidFill>
          <a:effectLst/>
        </p:grpSpPr>
        <p:sp>
          <p:nvSpPr>
            <p:cNvPr id="16" name="Freeform 11"/>
            <p:cNvSpPr>
              <a:spLocks noChangeArrowheads="1"/>
            </p:cNvSpPr>
            <p:nvPr/>
          </p:nvSpPr>
          <p:spPr bwMode="auto">
            <a:xfrm>
              <a:off x="5212556" y="1374775"/>
              <a:ext cx="138113" cy="138112"/>
            </a:xfrm>
            <a:custGeom>
              <a:avLst/>
              <a:gdLst>
                <a:gd name="T0" fmla="*/ 2079980306 w 1064"/>
                <a:gd name="T1" fmla="*/ 1208371476 h 1077"/>
                <a:gd name="T2" fmla="*/ 2047173811 w 1064"/>
                <a:gd name="T3" fmla="*/ 1071303137 h 1077"/>
                <a:gd name="T4" fmla="*/ 2147483647 w 1064"/>
                <a:gd name="T5" fmla="*/ 1010144555 h 1077"/>
                <a:gd name="T6" fmla="*/ 2147483647 w 1064"/>
                <a:gd name="T7" fmla="*/ 894158739 h 1077"/>
                <a:gd name="T8" fmla="*/ 1972800514 w 1064"/>
                <a:gd name="T9" fmla="*/ 782382710 h 1077"/>
                <a:gd name="T10" fmla="*/ 2147483647 w 1064"/>
                <a:gd name="T11" fmla="*/ 649524412 h 1077"/>
                <a:gd name="T12" fmla="*/ 2001242433 w 1064"/>
                <a:gd name="T13" fmla="*/ 582050896 h 1077"/>
                <a:gd name="T14" fmla="*/ 1797836346 w 1064"/>
                <a:gd name="T15" fmla="*/ 537764668 h 1077"/>
                <a:gd name="T16" fmla="*/ 1933440404 w 1064"/>
                <a:gd name="T17" fmla="*/ 347957574 h 1077"/>
                <a:gd name="T18" fmla="*/ 1756285121 w 1064"/>
                <a:gd name="T19" fmla="*/ 339521332 h 1077"/>
                <a:gd name="T20" fmla="*/ 1548497842 w 1064"/>
                <a:gd name="T21" fmla="*/ 362725164 h 1077"/>
                <a:gd name="T22" fmla="*/ 1607555141 w 1064"/>
                <a:gd name="T23" fmla="*/ 141294603 h 1077"/>
                <a:gd name="T24" fmla="*/ 1439144588 w 1064"/>
                <a:gd name="T25" fmla="*/ 191912051 h 1077"/>
                <a:gd name="T26" fmla="*/ 1251054499 w 1064"/>
                <a:gd name="T27" fmla="*/ 282589206 h 1077"/>
                <a:gd name="T28" fmla="*/ 1229183848 w 1064"/>
                <a:gd name="T29" fmla="*/ 54827249 h 1077"/>
                <a:gd name="T30" fmla="*/ 1087008262 w 1064"/>
                <a:gd name="T31" fmla="*/ 158167086 h 1077"/>
                <a:gd name="T32" fmla="*/ 944849551 w 1064"/>
                <a:gd name="T33" fmla="*/ 303671474 h 1077"/>
                <a:gd name="T34" fmla="*/ 842050950 w 1064"/>
                <a:gd name="T35" fmla="*/ 97008472 h 1077"/>
                <a:gd name="T36" fmla="*/ 745824136 w 1064"/>
                <a:gd name="T37" fmla="*/ 242512957 h 1077"/>
                <a:gd name="T38" fmla="*/ 662705590 w 1064"/>
                <a:gd name="T39" fmla="*/ 428093787 h 1077"/>
                <a:gd name="T40" fmla="*/ 494295426 w 1064"/>
                <a:gd name="T41" fmla="*/ 265716788 h 1077"/>
                <a:gd name="T42" fmla="*/ 454935057 w 1064"/>
                <a:gd name="T43" fmla="*/ 434424880 h 1077"/>
                <a:gd name="T44" fmla="*/ 443999731 w 1064"/>
                <a:gd name="T45" fmla="*/ 634772980 h 1077"/>
                <a:gd name="T46" fmla="*/ 227467658 w 1064"/>
                <a:gd name="T47" fmla="*/ 539869432 h 1077"/>
                <a:gd name="T48" fmla="*/ 249338179 w 1064"/>
                <a:gd name="T49" fmla="*/ 710682994 h 1077"/>
                <a:gd name="T50" fmla="*/ 310569135 w 1064"/>
                <a:gd name="T51" fmla="*/ 902594724 h 1077"/>
                <a:gd name="T52" fmla="*/ 72183123 w 1064"/>
                <a:gd name="T53" fmla="*/ 885722242 h 1077"/>
                <a:gd name="T54" fmla="*/ 153094101 w 1064"/>
                <a:gd name="T55" fmla="*/ 1037558171 h 1077"/>
                <a:gd name="T56" fmla="*/ 275572822 w 1064"/>
                <a:gd name="T57" fmla="*/ 1134566098 h 1077"/>
                <a:gd name="T58" fmla="*/ 153094101 w 1064"/>
                <a:gd name="T59" fmla="*/ 1233680456 h 1077"/>
                <a:gd name="T60" fmla="*/ 72183123 w 1064"/>
                <a:gd name="T61" fmla="*/ 1385515873 h 1077"/>
                <a:gd name="T62" fmla="*/ 310569135 w 1064"/>
                <a:gd name="T63" fmla="*/ 1366538754 h 1077"/>
                <a:gd name="T64" fmla="*/ 249338179 w 1064"/>
                <a:gd name="T65" fmla="*/ 1560555121 h 1077"/>
                <a:gd name="T66" fmla="*/ 227467658 w 1064"/>
                <a:gd name="T67" fmla="*/ 1731368682 h 1077"/>
                <a:gd name="T68" fmla="*/ 443999731 w 1064"/>
                <a:gd name="T69" fmla="*/ 1634359473 h 1077"/>
                <a:gd name="T70" fmla="*/ 454935057 w 1064"/>
                <a:gd name="T71" fmla="*/ 1836812851 h 1077"/>
                <a:gd name="T72" fmla="*/ 494295426 w 1064"/>
                <a:gd name="T73" fmla="*/ 2003416114 h 1077"/>
                <a:gd name="T74" fmla="*/ 662705590 w 1064"/>
                <a:gd name="T75" fmla="*/ 1843144712 h 1077"/>
                <a:gd name="T76" fmla="*/ 745824136 w 1064"/>
                <a:gd name="T77" fmla="*/ 2028725094 h 1077"/>
                <a:gd name="T78" fmla="*/ 842050950 w 1064"/>
                <a:gd name="T79" fmla="*/ 2147483647 h 1077"/>
                <a:gd name="T80" fmla="*/ 944849551 w 1064"/>
                <a:gd name="T81" fmla="*/ 1965461876 h 1077"/>
                <a:gd name="T82" fmla="*/ 1087008262 w 1064"/>
                <a:gd name="T83" fmla="*/ 2113070580 h 1077"/>
                <a:gd name="T84" fmla="*/ 1229183848 w 1064"/>
                <a:gd name="T85" fmla="*/ 2147483647 h 1077"/>
                <a:gd name="T86" fmla="*/ 1251054499 w 1064"/>
                <a:gd name="T87" fmla="*/ 1988649293 h 1077"/>
                <a:gd name="T88" fmla="*/ 1439144588 w 1064"/>
                <a:gd name="T89" fmla="*/ 2079325615 h 1077"/>
                <a:gd name="T90" fmla="*/ 1607555141 w 1064"/>
                <a:gd name="T91" fmla="*/ 2129943576 h 1077"/>
                <a:gd name="T92" fmla="*/ 1548497842 w 1064"/>
                <a:gd name="T93" fmla="*/ 1908513079 h 1077"/>
                <a:gd name="T94" fmla="*/ 1756285121 w 1064"/>
                <a:gd name="T95" fmla="*/ 1931716911 h 1077"/>
                <a:gd name="T96" fmla="*/ 1933440404 w 1064"/>
                <a:gd name="T97" fmla="*/ 1921175777 h 1077"/>
                <a:gd name="T98" fmla="*/ 1797836346 w 1064"/>
                <a:gd name="T99" fmla="*/ 1733473831 h 1077"/>
                <a:gd name="T100" fmla="*/ 2001242433 w 1064"/>
                <a:gd name="T101" fmla="*/ 1687082583 h 1077"/>
                <a:gd name="T102" fmla="*/ 2147483647 w 1064"/>
                <a:gd name="T103" fmla="*/ 1619609067 h 1077"/>
                <a:gd name="T104" fmla="*/ 1972800514 w 1064"/>
                <a:gd name="T105" fmla="*/ 1486750769 h 1077"/>
                <a:gd name="T106" fmla="*/ 2147483647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7" name="Freeform 11"/>
            <p:cNvSpPr>
              <a:spLocks noChangeArrowheads="1"/>
            </p:cNvSpPr>
            <p:nvPr/>
          </p:nvSpPr>
          <p:spPr bwMode="auto">
            <a:xfrm>
              <a:off x="5603081" y="1166812"/>
              <a:ext cx="138113" cy="138113"/>
            </a:xfrm>
            <a:custGeom>
              <a:avLst/>
              <a:gdLst>
                <a:gd name="T0" fmla="*/ 2079980306 w 1064"/>
                <a:gd name="T1" fmla="*/ 1208404847 h 1077"/>
                <a:gd name="T2" fmla="*/ 2047173811 w 1064"/>
                <a:gd name="T3" fmla="*/ 1071318588 h 1077"/>
                <a:gd name="T4" fmla="*/ 2147483647 w 1064"/>
                <a:gd name="T5" fmla="*/ 1010159050 h 1077"/>
                <a:gd name="T6" fmla="*/ 2147483647 w 1064"/>
                <a:gd name="T7" fmla="*/ 894171369 h 1077"/>
                <a:gd name="T8" fmla="*/ 1972800514 w 1064"/>
                <a:gd name="T9" fmla="*/ 782410431 h 1077"/>
                <a:gd name="T10" fmla="*/ 2147483647 w 1064"/>
                <a:gd name="T11" fmla="*/ 649533731 h 1077"/>
                <a:gd name="T12" fmla="*/ 2001242433 w 1064"/>
                <a:gd name="T13" fmla="*/ 582059214 h 1077"/>
                <a:gd name="T14" fmla="*/ 1797836346 w 1064"/>
                <a:gd name="T15" fmla="*/ 537772409 h 1077"/>
                <a:gd name="T16" fmla="*/ 1933440404 w 1064"/>
                <a:gd name="T17" fmla="*/ 347962658 h 1077"/>
                <a:gd name="T18" fmla="*/ 1756285121 w 1064"/>
                <a:gd name="T19" fmla="*/ 339526355 h 1077"/>
                <a:gd name="T20" fmla="*/ 1548497842 w 1064"/>
                <a:gd name="T21" fmla="*/ 362730355 h 1077"/>
                <a:gd name="T22" fmla="*/ 1607555141 w 1064"/>
                <a:gd name="T23" fmla="*/ 141296652 h 1077"/>
                <a:gd name="T24" fmla="*/ 1439144588 w 1064"/>
                <a:gd name="T25" fmla="*/ 191914851 h 1077"/>
                <a:gd name="T26" fmla="*/ 1251054499 w 1064"/>
                <a:gd name="T27" fmla="*/ 282593304 h 1077"/>
                <a:gd name="T28" fmla="*/ 1229183848 w 1064"/>
                <a:gd name="T29" fmla="*/ 54828159 h 1077"/>
                <a:gd name="T30" fmla="*/ 1087008262 w 1064"/>
                <a:gd name="T31" fmla="*/ 158169385 h 1077"/>
                <a:gd name="T32" fmla="*/ 944849551 w 1064"/>
                <a:gd name="T33" fmla="*/ 303675981 h 1077"/>
                <a:gd name="T34" fmla="*/ 842050950 w 1064"/>
                <a:gd name="T35" fmla="*/ 97009944 h 1077"/>
                <a:gd name="T36" fmla="*/ 745824136 w 1064"/>
                <a:gd name="T37" fmla="*/ 242516508 h 1077"/>
                <a:gd name="T38" fmla="*/ 662705590 w 1064"/>
                <a:gd name="T39" fmla="*/ 428099965 h 1077"/>
                <a:gd name="T40" fmla="*/ 494295426 w 1064"/>
                <a:gd name="T41" fmla="*/ 265720635 h 1077"/>
                <a:gd name="T42" fmla="*/ 454935057 w 1064"/>
                <a:gd name="T43" fmla="*/ 434431359 h 1077"/>
                <a:gd name="T44" fmla="*/ 443999731 w 1064"/>
                <a:gd name="T45" fmla="*/ 634782192 h 1077"/>
                <a:gd name="T46" fmla="*/ 227467658 w 1064"/>
                <a:gd name="T47" fmla="*/ 539877445 h 1077"/>
                <a:gd name="T48" fmla="*/ 249338179 w 1064"/>
                <a:gd name="T49" fmla="*/ 710693269 h 1077"/>
                <a:gd name="T50" fmla="*/ 310569135 w 1064"/>
                <a:gd name="T51" fmla="*/ 902607928 h 1077"/>
                <a:gd name="T52" fmla="*/ 72183123 w 1064"/>
                <a:gd name="T53" fmla="*/ 885735323 h 1077"/>
                <a:gd name="T54" fmla="*/ 153094101 w 1064"/>
                <a:gd name="T55" fmla="*/ 1037573378 h 1077"/>
                <a:gd name="T56" fmla="*/ 275572822 w 1064"/>
                <a:gd name="T57" fmla="*/ 1134582520 h 1077"/>
                <a:gd name="T58" fmla="*/ 153094101 w 1064"/>
                <a:gd name="T59" fmla="*/ 1233714011 h 1077"/>
                <a:gd name="T60" fmla="*/ 72183123 w 1064"/>
                <a:gd name="T61" fmla="*/ 1385552579 h 1077"/>
                <a:gd name="T62" fmla="*/ 310569135 w 1064"/>
                <a:gd name="T63" fmla="*/ 1366574296 h 1077"/>
                <a:gd name="T64" fmla="*/ 249338179 w 1064"/>
                <a:gd name="T65" fmla="*/ 1560594120 h 1077"/>
                <a:gd name="T66" fmla="*/ 227467658 w 1064"/>
                <a:gd name="T67" fmla="*/ 1731409944 h 1077"/>
                <a:gd name="T68" fmla="*/ 443999731 w 1064"/>
                <a:gd name="T69" fmla="*/ 1634400032 h 1077"/>
                <a:gd name="T70" fmla="*/ 454935057 w 1064"/>
                <a:gd name="T71" fmla="*/ 1836855901 h 1077"/>
                <a:gd name="T72" fmla="*/ 494295426 w 1064"/>
                <a:gd name="T73" fmla="*/ 2003461397 h 1077"/>
                <a:gd name="T74" fmla="*/ 662705590 w 1064"/>
                <a:gd name="T75" fmla="*/ 1843187809 h 1077"/>
                <a:gd name="T76" fmla="*/ 745824136 w 1064"/>
                <a:gd name="T77" fmla="*/ 2028770560 h 1077"/>
                <a:gd name="T78" fmla="*/ 842050950 w 1064"/>
                <a:gd name="T79" fmla="*/ 2147483647 h 1077"/>
                <a:gd name="T80" fmla="*/ 944849551 w 1064"/>
                <a:gd name="T81" fmla="*/ 1965490470 h 1077"/>
                <a:gd name="T82" fmla="*/ 1087008262 w 1064"/>
                <a:gd name="T83" fmla="*/ 2113117683 h 1077"/>
                <a:gd name="T84" fmla="*/ 1229183848 w 1064"/>
                <a:gd name="T85" fmla="*/ 2147483647 h 1077"/>
                <a:gd name="T86" fmla="*/ 1251054499 w 1064"/>
                <a:gd name="T87" fmla="*/ 1988694469 h 1077"/>
                <a:gd name="T88" fmla="*/ 1439144588 w 1064"/>
                <a:gd name="T89" fmla="*/ 2079372473 h 1077"/>
                <a:gd name="T90" fmla="*/ 1607555141 w 1064"/>
                <a:gd name="T91" fmla="*/ 2129990801 h 1077"/>
                <a:gd name="T92" fmla="*/ 1548497842 w 1064"/>
                <a:gd name="T93" fmla="*/ 1908556649 h 1077"/>
                <a:gd name="T94" fmla="*/ 1756285121 w 1064"/>
                <a:gd name="T95" fmla="*/ 1931760649 h 1077"/>
                <a:gd name="T96" fmla="*/ 1933440404 w 1064"/>
                <a:gd name="T97" fmla="*/ 1921203024 h 1077"/>
                <a:gd name="T98" fmla="*/ 1797836346 w 1064"/>
                <a:gd name="T99" fmla="*/ 1733515108 h 1077"/>
                <a:gd name="T100" fmla="*/ 2001242433 w 1064"/>
                <a:gd name="T101" fmla="*/ 1687123524 h 1077"/>
                <a:gd name="T102" fmla="*/ 2147483647 w 1064"/>
                <a:gd name="T103" fmla="*/ 1619632079 h 1077"/>
                <a:gd name="T104" fmla="*/ 1972800514 w 1064"/>
                <a:gd name="T105" fmla="*/ 1486771793 h 1077"/>
                <a:gd name="T106" fmla="*/ 2147483647 w 1064"/>
                <a:gd name="T107" fmla="*/ 1377115507 h 1077"/>
                <a:gd name="T108" fmla="*/ 2147483647 w 1064"/>
                <a:gd name="T109" fmla="*/ 1261128339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8" name="Freeform 11"/>
            <p:cNvSpPr>
              <a:spLocks noChangeArrowheads="1"/>
            </p:cNvSpPr>
            <p:nvPr/>
          </p:nvSpPr>
          <p:spPr bwMode="auto">
            <a:xfrm>
              <a:off x="6985794" y="1468437"/>
              <a:ext cx="136525" cy="138113"/>
            </a:xfrm>
            <a:custGeom>
              <a:avLst/>
              <a:gdLst>
                <a:gd name="T0" fmla="*/ 2009061458 w 1064"/>
                <a:gd name="T1" fmla="*/ 1208404847 h 1077"/>
                <a:gd name="T2" fmla="*/ 1977368169 w 1064"/>
                <a:gd name="T3" fmla="*/ 1071318588 h 1077"/>
                <a:gd name="T4" fmla="*/ 2147483647 w 1064"/>
                <a:gd name="T5" fmla="*/ 1010159050 h 1077"/>
                <a:gd name="T6" fmla="*/ 2074540049 w 1064"/>
                <a:gd name="T7" fmla="*/ 894171369 h 1077"/>
                <a:gd name="T8" fmla="*/ 1905534495 w 1064"/>
                <a:gd name="T9" fmla="*/ 782410431 h 1077"/>
                <a:gd name="T10" fmla="*/ 2091448612 w 1064"/>
                <a:gd name="T11" fmla="*/ 649533731 h 1077"/>
                <a:gd name="T12" fmla="*/ 1932997564 w 1064"/>
                <a:gd name="T13" fmla="*/ 582059214 h 1077"/>
                <a:gd name="T14" fmla="*/ 1736529967 w 1064"/>
                <a:gd name="T15" fmla="*/ 537772409 h 1077"/>
                <a:gd name="T16" fmla="*/ 1867518972 w 1064"/>
                <a:gd name="T17" fmla="*/ 347962658 h 1077"/>
                <a:gd name="T18" fmla="*/ 1696389583 w 1064"/>
                <a:gd name="T19" fmla="*/ 339526355 h 1077"/>
                <a:gd name="T20" fmla="*/ 1495708190 w 1064"/>
                <a:gd name="T21" fmla="*/ 362730355 h 1077"/>
                <a:gd name="T22" fmla="*/ 1552739686 w 1064"/>
                <a:gd name="T23" fmla="*/ 141296652 h 1077"/>
                <a:gd name="T24" fmla="*/ 1390073816 w 1064"/>
                <a:gd name="T25" fmla="*/ 191914851 h 1077"/>
                <a:gd name="T26" fmla="*/ 1208390946 w 1064"/>
                <a:gd name="T27" fmla="*/ 282593304 h 1077"/>
                <a:gd name="T28" fmla="*/ 1187267561 w 1064"/>
                <a:gd name="T29" fmla="*/ 54828159 h 1077"/>
                <a:gd name="T30" fmla="*/ 1049955552 w 1064"/>
                <a:gd name="T31" fmla="*/ 158169385 h 1077"/>
                <a:gd name="T32" fmla="*/ 912627889 w 1064"/>
                <a:gd name="T33" fmla="*/ 303675981 h 1077"/>
                <a:gd name="T34" fmla="*/ 813332173 w 1064"/>
                <a:gd name="T35" fmla="*/ 97009944 h 1077"/>
                <a:gd name="T36" fmla="*/ 720391539 w 1064"/>
                <a:gd name="T37" fmla="*/ 242516508 h 1077"/>
                <a:gd name="T38" fmla="*/ 640112310 w 1064"/>
                <a:gd name="T39" fmla="*/ 428099965 h 1077"/>
                <a:gd name="T40" fmla="*/ 477445798 w 1064"/>
                <a:gd name="T41" fmla="*/ 265720635 h 1077"/>
                <a:gd name="T42" fmla="*/ 439413338 w 1064"/>
                <a:gd name="T43" fmla="*/ 434431359 h 1077"/>
                <a:gd name="T44" fmla="*/ 428859858 w 1064"/>
                <a:gd name="T45" fmla="*/ 634782192 h 1077"/>
                <a:gd name="T46" fmla="*/ 219715009 w 1064"/>
                <a:gd name="T47" fmla="*/ 539877445 h 1077"/>
                <a:gd name="T48" fmla="*/ 240838522 w 1064"/>
                <a:gd name="T49" fmla="*/ 710693269 h 1077"/>
                <a:gd name="T50" fmla="*/ 299978007 w 1064"/>
                <a:gd name="T51" fmla="*/ 902607928 h 1077"/>
                <a:gd name="T52" fmla="*/ 69709485 w 1064"/>
                <a:gd name="T53" fmla="*/ 885735323 h 1077"/>
                <a:gd name="T54" fmla="*/ 147881592 w 1064"/>
                <a:gd name="T55" fmla="*/ 1037573378 h 1077"/>
                <a:gd name="T56" fmla="*/ 266176986 w 1064"/>
                <a:gd name="T57" fmla="*/ 1134582520 h 1077"/>
                <a:gd name="T58" fmla="*/ 147881592 w 1064"/>
                <a:gd name="T59" fmla="*/ 1233714011 h 1077"/>
                <a:gd name="T60" fmla="*/ 69709485 w 1064"/>
                <a:gd name="T61" fmla="*/ 1385552579 h 1077"/>
                <a:gd name="T62" fmla="*/ 299978007 w 1064"/>
                <a:gd name="T63" fmla="*/ 1366574296 h 1077"/>
                <a:gd name="T64" fmla="*/ 240838522 w 1064"/>
                <a:gd name="T65" fmla="*/ 1560594120 h 1077"/>
                <a:gd name="T66" fmla="*/ 219715009 w 1064"/>
                <a:gd name="T67" fmla="*/ 1731409944 h 1077"/>
                <a:gd name="T68" fmla="*/ 428859858 w 1064"/>
                <a:gd name="T69" fmla="*/ 1634400032 h 1077"/>
                <a:gd name="T70" fmla="*/ 439413338 w 1064"/>
                <a:gd name="T71" fmla="*/ 1836855901 h 1077"/>
                <a:gd name="T72" fmla="*/ 477445798 w 1064"/>
                <a:gd name="T73" fmla="*/ 2003461397 h 1077"/>
                <a:gd name="T74" fmla="*/ 640112310 w 1064"/>
                <a:gd name="T75" fmla="*/ 1843187809 h 1077"/>
                <a:gd name="T76" fmla="*/ 720391539 w 1064"/>
                <a:gd name="T77" fmla="*/ 2028770560 h 1077"/>
                <a:gd name="T78" fmla="*/ 813332173 w 1064"/>
                <a:gd name="T79" fmla="*/ 2147483647 h 1077"/>
                <a:gd name="T80" fmla="*/ 912627889 w 1064"/>
                <a:gd name="T81" fmla="*/ 1965490470 h 1077"/>
                <a:gd name="T82" fmla="*/ 1049955552 w 1064"/>
                <a:gd name="T83" fmla="*/ 2113117683 h 1077"/>
                <a:gd name="T84" fmla="*/ 1187267561 w 1064"/>
                <a:gd name="T85" fmla="*/ 2147483647 h 1077"/>
                <a:gd name="T86" fmla="*/ 1208390946 w 1064"/>
                <a:gd name="T87" fmla="*/ 1988694469 h 1077"/>
                <a:gd name="T88" fmla="*/ 1390073816 w 1064"/>
                <a:gd name="T89" fmla="*/ 2079372473 h 1077"/>
                <a:gd name="T90" fmla="*/ 1552739686 w 1064"/>
                <a:gd name="T91" fmla="*/ 2129990801 h 1077"/>
                <a:gd name="T92" fmla="*/ 1495708190 w 1064"/>
                <a:gd name="T93" fmla="*/ 1908556649 h 1077"/>
                <a:gd name="T94" fmla="*/ 1696389583 w 1064"/>
                <a:gd name="T95" fmla="*/ 1931760649 h 1077"/>
                <a:gd name="T96" fmla="*/ 1867518972 w 1064"/>
                <a:gd name="T97" fmla="*/ 1921203024 h 1077"/>
                <a:gd name="T98" fmla="*/ 1736529967 w 1064"/>
                <a:gd name="T99" fmla="*/ 1733515108 h 1077"/>
                <a:gd name="T100" fmla="*/ 1932997564 w 1064"/>
                <a:gd name="T101" fmla="*/ 1687123524 h 1077"/>
                <a:gd name="T102" fmla="*/ 2091448612 w 1064"/>
                <a:gd name="T103" fmla="*/ 1619632079 h 1077"/>
                <a:gd name="T104" fmla="*/ 1905534495 w 1064"/>
                <a:gd name="T105" fmla="*/ 1486771793 h 1077"/>
                <a:gd name="T106" fmla="*/ 2074540049 w 1064"/>
                <a:gd name="T107" fmla="*/ 1377115507 h 1077"/>
                <a:gd name="T108" fmla="*/ 2147483647 w 1064"/>
                <a:gd name="T109" fmla="*/ 1261128339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9" name="Freeform 11"/>
            <p:cNvSpPr>
              <a:spLocks noChangeArrowheads="1"/>
            </p:cNvSpPr>
            <p:nvPr/>
          </p:nvSpPr>
          <p:spPr bwMode="auto">
            <a:xfrm>
              <a:off x="5996781" y="2392362"/>
              <a:ext cx="136525" cy="139700"/>
            </a:xfrm>
            <a:custGeom>
              <a:avLst/>
              <a:gdLst>
                <a:gd name="T0" fmla="*/ 2009061458 w 1064"/>
                <a:gd name="T1" fmla="*/ 1250536241 h 1077"/>
                <a:gd name="T2" fmla="*/ 1977368169 w 1064"/>
                <a:gd name="T3" fmla="*/ 1108682046 h 1077"/>
                <a:gd name="T4" fmla="*/ 2147483647 w 1064"/>
                <a:gd name="T5" fmla="*/ 1045385911 h 1077"/>
                <a:gd name="T6" fmla="*/ 2074540049 w 1064"/>
                <a:gd name="T7" fmla="*/ 925354480 h 1077"/>
                <a:gd name="T8" fmla="*/ 1905534495 w 1064"/>
                <a:gd name="T9" fmla="*/ 809680857 h 1077"/>
                <a:gd name="T10" fmla="*/ 2091448612 w 1064"/>
                <a:gd name="T11" fmla="*/ 672184989 h 1077"/>
                <a:gd name="T12" fmla="*/ 1932997564 w 1064"/>
                <a:gd name="T13" fmla="*/ 602360444 h 1077"/>
                <a:gd name="T14" fmla="*/ 1736529967 w 1064"/>
                <a:gd name="T15" fmla="*/ 556528488 h 1077"/>
                <a:gd name="T16" fmla="*/ 1867518972 w 1064"/>
                <a:gd name="T17" fmla="*/ 360110506 h 1077"/>
                <a:gd name="T18" fmla="*/ 1696389583 w 1064"/>
                <a:gd name="T19" fmla="*/ 351378288 h 1077"/>
                <a:gd name="T20" fmla="*/ 1495708190 w 1064"/>
                <a:gd name="T21" fmla="*/ 375371136 h 1077"/>
                <a:gd name="T22" fmla="*/ 1552739686 w 1064"/>
                <a:gd name="T23" fmla="*/ 146228152 h 1077"/>
                <a:gd name="T24" fmla="*/ 1390073816 w 1064"/>
                <a:gd name="T25" fmla="*/ 198605122 h 1077"/>
                <a:gd name="T26" fmla="*/ 1208390946 w 1064"/>
                <a:gd name="T27" fmla="*/ 292439442 h 1077"/>
                <a:gd name="T28" fmla="*/ 1187267561 w 1064"/>
                <a:gd name="T29" fmla="*/ 56751527 h 1077"/>
                <a:gd name="T30" fmla="*/ 1049955552 w 1064"/>
                <a:gd name="T31" fmla="*/ 163675987 h 1077"/>
                <a:gd name="T32" fmla="*/ 912627889 w 1064"/>
                <a:gd name="T33" fmla="*/ 314278810 h 1077"/>
                <a:gd name="T34" fmla="*/ 813332173 w 1064"/>
                <a:gd name="T35" fmla="*/ 100396164 h 1077"/>
                <a:gd name="T36" fmla="*/ 720391539 w 1064"/>
                <a:gd name="T37" fmla="*/ 250982091 h 1077"/>
                <a:gd name="T38" fmla="*/ 640112310 w 1064"/>
                <a:gd name="T39" fmla="*/ 443042200 h 1077"/>
                <a:gd name="T40" fmla="*/ 477445798 w 1064"/>
                <a:gd name="T41" fmla="*/ 274991867 h 1077"/>
                <a:gd name="T42" fmla="*/ 439413338 w 1064"/>
                <a:gd name="T43" fmla="*/ 449587213 h 1077"/>
                <a:gd name="T44" fmla="*/ 428859858 w 1064"/>
                <a:gd name="T45" fmla="*/ 656908016 h 1077"/>
                <a:gd name="T46" fmla="*/ 219715009 w 1064"/>
                <a:gd name="T47" fmla="*/ 558698831 h 1077"/>
                <a:gd name="T48" fmla="*/ 240838522 w 1064"/>
                <a:gd name="T49" fmla="*/ 735481901 h 1077"/>
                <a:gd name="T50" fmla="*/ 299978007 w 1064"/>
                <a:gd name="T51" fmla="*/ 934086699 h 1077"/>
                <a:gd name="T52" fmla="*/ 69709485 w 1064"/>
                <a:gd name="T53" fmla="*/ 916622261 h 1077"/>
                <a:gd name="T54" fmla="*/ 147881592 w 1064"/>
                <a:gd name="T55" fmla="*/ 1073752911 h 1077"/>
                <a:gd name="T56" fmla="*/ 266176986 w 1064"/>
                <a:gd name="T57" fmla="*/ 1174149301 h 1077"/>
                <a:gd name="T58" fmla="*/ 147881592 w 1064"/>
                <a:gd name="T59" fmla="*/ 1276732897 h 1077"/>
                <a:gd name="T60" fmla="*/ 69709485 w 1064"/>
                <a:gd name="T61" fmla="*/ 1433864066 h 1077"/>
                <a:gd name="T62" fmla="*/ 299978007 w 1064"/>
                <a:gd name="T63" fmla="*/ 1414212163 h 1077"/>
                <a:gd name="T64" fmla="*/ 240838522 w 1064"/>
                <a:gd name="T65" fmla="*/ 1615004425 h 1077"/>
                <a:gd name="T66" fmla="*/ 219715009 w 1064"/>
                <a:gd name="T67" fmla="*/ 1791786459 h 1077"/>
                <a:gd name="T68" fmla="*/ 428859858 w 1064"/>
                <a:gd name="T69" fmla="*/ 1691390327 h 1077"/>
                <a:gd name="T70" fmla="*/ 439413338 w 1064"/>
                <a:gd name="T71" fmla="*/ 1900898206 h 1077"/>
                <a:gd name="T72" fmla="*/ 477445798 w 1064"/>
                <a:gd name="T73" fmla="*/ 2073323987 h 1077"/>
                <a:gd name="T74" fmla="*/ 640112310 w 1064"/>
                <a:gd name="T75" fmla="*/ 1907443997 h 1077"/>
                <a:gd name="T76" fmla="*/ 720391539 w 1064"/>
                <a:gd name="T77" fmla="*/ 2099504041 h 1077"/>
                <a:gd name="T78" fmla="*/ 813332173 w 1064"/>
                <a:gd name="T79" fmla="*/ 2147483647 h 1077"/>
                <a:gd name="T80" fmla="*/ 912627889 w 1064"/>
                <a:gd name="T81" fmla="*/ 2034036785 h 1077"/>
                <a:gd name="T82" fmla="*/ 1049955552 w 1064"/>
                <a:gd name="T83" fmla="*/ 2147483647 h 1077"/>
                <a:gd name="T84" fmla="*/ 1187267561 w 1064"/>
                <a:gd name="T85" fmla="*/ 2147483647 h 1077"/>
                <a:gd name="T86" fmla="*/ 1208390946 w 1064"/>
                <a:gd name="T87" fmla="*/ 2058045977 h 1077"/>
                <a:gd name="T88" fmla="*/ 1390073816 w 1064"/>
                <a:gd name="T89" fmla="*/ 2147483647 h 1077"/>
                <a:gd name="T90" fmla="*/ 1552739686 w 1064"/>
                <a:gd name="T91" fmla="*/ 2147483647 h 1077"/>
                <a:gd name="T92" fmla="*/ 1495708190 w 1064"/>
                <a:gd name="T93" fmla="*/ 1975097680 h 1077"/>
                <a:gd name="T94" fmla="*/ 1696389583 w 1064"/>
                <a:gd name="T95" fmla="*/ 1999107910 h 1077"/>
                <a:gd name="T96" fmla="*/ 1867518972 w 1064"/>
                <a:gd name="T97" fmla="*/ 1988204829 h 1077"/>
                <a:gd name="T98" fmla="*/ 1736529967 w 1064"/>
                <a:gd name="T99" fmla="*/ 1793957320 h 1077"/>
                <a:gd name="T100" fmla="*/ 1932997564 w 1064"/>
                <a:gd name="T101" fmla="*/ 1745954502 h 1077"/>
                <a:gd name="T102" fmla="*/ 2091448612 w 1064"/>
                <a:gd name="T103" fmla="*/ 1676113354 h 1077"/>
                <a:gd name="T104" fmla="*/ 1905534495 w 1064"/>
                <a:gd name="T105" fmla="*/ 1538617486 h 1077"/>
                <a:gd name="T106" fmla="*/ 2074540049 w 1064"/>
                <a:gd name="T107" fmla="*/ 1425131847 h 1077"/>
                <a:gd name="T108" fmla="*/ 2147483647 w 1064"/>
                <a:gd name="T109" fmla="*/ 130510041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0" name="Freeform 11"/>
            <p:cNvSpPr>
              <a:spLocks noChangeArrowheads="1"/>
            </p:cNvSpPr>
            <p:nvPr/>
          </p:nvSpPr>
          <p:spPr bwMode="auto">
            <a:xfrm>
              <a:off x="5515769" y="1963737"/>
              <a:ext cx="136525" cy="139700"/>
            </a:xfrm>
            <a:custGeom>
              <a:avLst/>
              <a:gdLst>
                <a:gd name="T0" fmla="*/ 2009061458 w 1064"/>
                <a:gd name="T1" fmla="*/ 1250536241 h 1077"/>
                <a:gd name="T2" fmla="*/ 1977368169 w 1064"/>
                <a:gd name="T3" fmla="*/ 1108682046 h 1077"/>
                <a:gd name="T4" fmla="*/ 2147483647 w 1064"/>
                <a:gd name="T5" fmla="*/ 1045385911 h 1077"/>
                <a:gd name="T6" fmla="*/ 2074540049 w 1064"/>
                <a:gd name="T7" fmla="*/ 925354480 h 1077"/>
                <a:gd name="T8" fmla="*/ 1905534495 w 1064"/>
                <a:gd name="T9" fmla="*/ 809680857 h 1077"/>
                <a:gd name="T10" fmla="*/ 2091448612 w 1064"/>
                <a:gd name="T11" fmla="*/ 672184989 h 1077"/>
                <a:gd name="T12" fmla="*/ 1932997564 w 1064"/>
                <a:gd name="T13" fmla="*/ 602360444 h 1077"/>
                <a:gd name="T14" fmla="*/ 1736529967 w 1064"/>
                <a:gd name="T15" fmla="*/ 556528488 h 1077"/>
                <a:gd name="T16" fmla="*/ 1867518972 w 1064"/>
                <a:gd name="T17" fmla="*/ 360110506 h 1077"/>
                <a:gd name="T18" fmla="*/ 1696389583 w 1064"/>
                <a:gd name="T19" fmla="*/ 351378288 h 1077"/>
                <a:gd name="T20" fmla="*/ 1495708190 w 1064"/>
                <a:gd name="T21" fmla="*/ 375371136 h 1077"/>
                <a:gd name="T22" fmla="*/ 1552739686 w 1064"/>
                <a:gd name="T23" fmla="*/ 146228152 h 1077"/>
                <a:gd name="T24" fmla="*/ 1390073816 w 1064"/>
                <a:gd name="T25" fmla="*/ 198605122 h 1077"/>
                <a:gd name="T26" fmla="*/ 1208390946 w 1064"/>
                <a:gd name="T27" fmla="*/ 292439442 h 1077"/>
                <a:gd name="T28" fmla="*/ 1187267561 w 1064"/>
                <a:gd name="T29" fmla="*/ 56751527 h 1077"/>
                <a:gd name="T30" fmla="*/ 1049955552 w 1064"/>
                <a:gd name="T31" fmla="*/ 163675987 h 1077"/>
                <a:gd name="T32" fmla="*/ 912627889 w 1064"/>
                <a:gd name="T33" fmla="*/ 314278810 h 1077"/>
                <a:gd name="T34" fmla="*/ 813332173 w 1064"/>
                <a:gd name="T35" fmla="*/ 100396164 h 1077"/>
                <a:gd name="T36" fmla="*/ 720391539 w 1064"/>
                <a:gd name="T37" fmla="*/ 250982091 h 1077"/>
                <a:gd name="T38" fmla="*/ 640112310 w 1064"/>
                <a:gd name="T39" fmla="*/ 443042200 h 1077"/>
                <a:gd name="T40" fmla="*/ 477445798 w 1064"/>
                <a:gd name="T41" fmla="*/ 274991867 h 1077"/>
                <a:gd name="T42" fmla="*/ 439413338 w 1064"/>
                <a:gd name="T43" fmla="*/ 449587213 h 1077"/>
                <a:gd name="T44" fmla="*/ 428859858 w 1064"/>
                <a:gd name="T45" fmla="*/ 656908016 h 1077"/>
                <a:gd name="T46" fmla="*/ 219715009 w 1064"/>
                <a:gd name="T47" fmla="*/ 558698831 h 1077"/>
                <a:gd name="T48" fmla="*/ 240838522 w 1064"/>
                <a:gd name="T49" fmla="*/ 735481901 h 1077"/>
                <a:gd name="T50" fmla="*/ 299978007 w 1064"/>
                <a:gd name="T51" fmla="*/ 934086699 h 1077"/>
                <a:gd name="T52" fmla="*/ 69709485 w 1064"/>
                <a:gd name="T53" fmla="*/ 916622261 h 1077"/>
                <a:gd name="T54" fmla="*/ 147881592 w 1064"/>
                <a:gd name="T55" fmla="*/ 1073752911 h 1077"/>
                <a:gd name="T56" fmla="*/ 266176986 w 1064"/>
                <a:gd name="T57" fmla="*/ 1174149301 h 1077"/>
                <a:gd name="T58" fmla="*/ 147881592 w 1064"/>
                <a:gd name="T59" fmla="*/ 1276732897 h 1077"/>
                <a:gd name="T60" fmla="*/ 69709485 w 1064"/>
                <a:gd name="T61" fmla="*/ 1433864066 h 1077"/>
                <a:gd name="T62" fmla="*/ 299978007 w 1064"/>
                <a:gd name="T63" fmla="*/ 1414212163 h 1077"/>
                <a:gd name="T64" fmla="*/ 240838522 w 1064"/>
                <a:gd name="T65" fmla="*/ 1615004425 h 1077"/>
                <a:gd name="T66" fmla="*/ 219715009 w 1064"/>
                <a:gd name="T67" fmla="*/ 1791786459 h 1077"/>
                <a:gd name="T68" fmla="*/ 428859858 w 1064"/>
                <a:gd name="T69" fmla="*/ 1691390327 h 1077"/>
                <a:gd name="T70" fmla="*/ 439413338 w 1064"/>
                <a:gd name="T71" fmla="*/ 1900898206 h 1077"/>
                <a:gd name="T72" fmla="*/ 477445798 w 1064"/>
                <a:gd name="T73" fmla="*/ 2073323987 h 1077"/>
                <a:gd name="T74" fmla="*/ 640112310 w 1064"/>
                <a:gd name="T75" fmla="*/ 1907443997 h 1077"/>
                <a:gd name="T76" fmla="*/ 720391539 w 1064"/>
                <a:gd name="T77" fmla="*/ 2099504041 h 1077"/>
                <a:gd name="T78" fmla="*/ 813332173 w 1064"/>
                <a:gd name="T79" fmla="*/ 2147483647 h 1077"/>
                <a:gd name="T80" fmla="*/ 912627889 w 1064"/>
                <a:gd name="T81" fmla="*/ 2034036785 h 1077"/>
                <a:gd name="T82" fmla="*/ 1049955552 w 1064"/>
                <a:gd name="T83" fmla="*/ 2147483647 h 1077"/>
                <a:gd name="T84" fmla="*/ 1187267561 w 1064"/>
                <a:gd name="T85" fmla="*/ 2147483647 h 1077"/>
                <a:gd name="T86" fmla="*/ 1208390946 w 1064"/>
                <a:gd name="T87" fmla="*/ 2058045977 h 1077"/>
                <a:gd name="T88" fmla="*/ 1390073816 w 1064"/>
                <a:gd name="T89" fmla="*/ 2147483647 h 1077"/>
                <a:gd name="T90" fmla="*/ 1552739686 w 1064"/>
                <a:gd name="T91" fmla="*/ 2147483647 h 1077"/>
                <a:gd name="T92" fmla="*/ 1495708190 w 1064"/>
                <a:gd name="T93" fmla="*/ 1975097680 h 1077"/>
                <a:gd name="T94" fmla="*/ 1696389583 w 1064"/>
                <a:gd name="T95" fmla="*/ 1999107910 h 1077"/>
                <a:gd name="T96" fmla="*/ 1867518972 w 1064"/>
                <a:gd name="T97" fmla="*/ 1988204829 h 1077"/>
                <a:gd name="T98" fmla="*/ 1736529967 w 1064"/>
                <a:gd name="T99" fmla="*/ 1793957320 h 1077"/>
                <a:gd name="T100" fmla="*/ 1932997564 w 1064"/>
                <a:gd name="T101" fmla="*/ 1745954502 h 1077"/>
                <a:gd name="T102" fmla="*/ 2091448612 w 1064"/>
                <a:gd name="T103" fmla="*/ 1676113354 h 1077"/>
                <a:gd name="T104" fmla="*/ 1905534495 w 1064"/>
                <a:gd name="T105" fmla="*/ 1538617486 h 1077"/>
                <a:gd name="T106" fmla="*/ 2074540049 w 1064"/>
                <a:gd name="T107" fmla="*/ 1425131847 h 1077"/>
                <a:gd name="T108" fmla="*/ 2147483647 w 1064"/>
                <a:gd name="T109" fmla="*/ 130510041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1" name="Freeform 11"/>
            <p:cNvSpPr>
              <a:spLocks noChangeArrowheads="1"/>
            </p:cNvSpPr>
            <p:nvPr/>
          </p:nvSpPr>
          <p:spPr bwMode="auto">
            <a:xfrm>
              <a:off x="6733381" y="2224087"/>
              <a:ext cx="138113" cy="138113"/>
            </a:xfrm>
            <a:custGeom>
              <a:avLst/>
              <a:gdLst>
                <a:gd name="T0" fmla="*/ 2079980306 w 1064"/>
                <a:gd name="T1" fmla="*/ 1208404847 h 1077"/>
                <a:gd name="T2" fmla="*/ 2047173811 w 1064"/>
                <a:gd name="T3" fmla="*/ 1071318588 h 1077"/>
                <a:gd name="T4" fmla="*/ 2147483647 w 1064"/>
                <a:gd name="T5" fmla="*/ 1010159050 h 1077"/>
                <a:gd name="T6" fmla="*/ 2147483647 w 1064"/>
                <a:gd name="T7" fmla="*/ 894171369 h 1077"/>
                <a:gd name="T8" fmla="*/ 1972800514 w 1064"/>
                <a:gd name="T9" fmla="*/ 782410431 h 1077"/>
                <a:gd name="T10" fmla="*/ 2147483647 w 1064"/>
                <a:gd name="T11" fmla="*/ 649533731 h 1077"/>
                <a:gd name="T12" fmla="*/ 2001242433 w 1064"/>
                <a:gd name="T13" fmla="*/ 582059214 h 1077"/>
                <a:gd name="T14" fmla="*/ 1797836346 w 1064"/>
                <a:gd name="T15" fmla="*/ 537772409 h 1077"/>
                <a:gd name="T16" fmla="*/ 1933440404 w 1064"/>
                <a:gd name="T17" fmla="*/ 347962658 h 1077"/>
                <a:gd name="T18" fmla="*/ 1756285121 w 1064"/>
                <a:gd name="T19" fmla="*/ 339526355 h 1077"/>
                <a:gd name="T20" fmla="*/ 1548497842 w 1064"/>
                <a:gd name="T21" fmla="*/ 362730355 h 1077"/>
                <a:gd name="T22" fmla="*/ 1607555141 w 1064"/>
                <a:gd name="T23" fmla="*/ 141296652 h 1077"/>
                <a:gd name="T24" fmla="*/ 1439144588 w 1064"/>
                <a:gd name="T25" fmla="*/ 191914851 h 1077"/>
                <a:gd name="T26" fmla="*/ 1251054499 w 1064"/>
                <a:gd name="T27" fmla="*/ 282593304 h 1077"/>
                <a:gd name="T28" fmla="*/ 1229183848 w 1064"/>
                <a:gd name="T29" fmla="*/ 54828159 h 1077"/>
                <a:gd name="T30" fmla="*/ 1087008262 w 1064"/>
                <a:gd name="T31" fmla="*/ 158169385 h 1077"/>
                <a:gd name="T32" fmla="*/ 944849551 w 1064"/>
                <a:gd name="T33" fmla="*/ 303675981 h 1077"/>
                <a:gd name="T34" fmla="*/ 842050950 w 1064"/>
                <a:gd name="T35" fmla="*/ 97009944 h 1077"/>
                <a:gd name="T36" fmla="*/ 745824136 w 1064"/>
                <a:gd name="T37" fmla="*/ 242516508 h 1077"/>
                <a:gd name="T38" fmla="*/ 662705590 w 1064"/>
                <a:gd name="T39" fmla="*/ 428099965 h 1077"/>
                <a:gd name="T40" fmla="*/ 494295426 w 1064"/>
                <a:gd name="T41" fmla="*/ 265720635 h 1077"/>
                <a:gd name="T42" fmla="*/ 454935057 w 1064"/>
                <a:gd name="T43" fmla="*/ 434431359 h 1077"/>
                <a:gd name="T44" fmla="*/ 443999731 w 1064"/>
                <a:gd name="T45" fmla="*/ 634782192 h 1077"/>
                <a:gd name="T46" fmla="*/ 227467658 w 1064"/>
                <a:gd name="T47" fmla="*/ 539877445 h 1077"/>
                <a:gd name="T48" fmla="*/ 249338179 w 1064"/>
                <a:gd name="T49" fmla="*/ 710693269 h 1077"/>
                <a:gd name="T50" fmla="*/ 310569135 w 1064"/>
                <a:gd name="T51" fmla="*/ 902607928 h 1077"/>
                <a:gd name="T52" fmla="*/ 72183123 w 1064"/>
                <a:gd name="T53" fmla="*/ 885735323 h 1077"/>
                <a:gd name="T54" fmla="*/ 153094101 w 1064"/>
                <a:gd name="T55" fmla="*/ 1037573378 h 1077"/>
                <a:gd name="T56" fmla="*/ 275572822 w 1064"/>
                <a:gd name="T57" fmla="*/ 1134582520 h 1077"/>
                <a:gd name="T58" fmla="*/ 153094101 w 1064"/>
                <a:gd name="T59" fmla="*/ 1233714011 h 1077"/>
                <a:gd name="T60" fmla="*/ 72183123 w 1064"/>
                <a:gd name="T61" fmla="*/ 1385552579 h 1077"/>
                <a:gd name="T62" fmla="*/ 310569135 w 1064"/>
                <a:gd name="T63" fmla="*/ 1366574296 h 1077"/>
                <a:gd name="T64" fmla="*/ 249338179 w 1064"/>
                <a:gd name="T65" fmla="*/ 1560594120 h 1077"/>
                <a:gd name="T66" fmla="*/ 227467658 w 1064"/>
                <a:gd name="T67" fmla="*/ 1731409944 h 1077"/>
                <a:gd name="T68" fmla="*/ 443999731 w 1064"/>
                <a:gd name="T69" fmla="*/ 1634400032 h 1077"/>
                <a:gd name="T70" fmla="*/ 454935057 w 1064"/>
                <a:gd name="T71" fmla="*/ 1836855901 h 1077"/>
                <a:gd name="T72" fmla="*/ 494295426 w 1064"/>
                <a:gd name="T73" fmla="*/ 2003461397 h 1077"/>
                <a:gd name="T74" fmla="*/ 662705590 w 1064"/>
                <a:gd name="T75" fmla="*/ 1843187809 h 1077"/>
                <a:gd name="T76" fmla="*/ 745824136 w 1064"/>
                <a:gd name="T77" fmla="*/ 2028770560 h 1077"/>
                <a:gd name="T78" fmla="*/ 842050950 w 1064"/>
                <a:gd name="T79" fmla="*/ 2147483647 h 1077"/>
                <a:gd name="T80" fmla="*/ 944849551 w 1064"/>
                <a:gd name="T81" fmla="*/ 1965490470 h 1077"/>
                <a:gd name="T82" fmla="*/ 1087008262 w 1064"/>
                <a:gd name="T83" fmla="*/ 2113117683 h 1077"/>
                <a:gd name="T84" fmla="*/ 1229183848 w 1064"/>
                <a:gd name="T85" fmla="*/ 2147483647 h 1077"/>
                <a:gd name="T86" fmla="*/ 1251054499 w 1064"/>
                <a:gd name="T87" fmla="*/ 1988694469 h 1077"/>
                <a:gd name="T88" fmla="*/ 1439144588 w 1064"/>
                <a:gd name="T89" fmla="*/ 2079372473 h 1077"/>
                <a:gd name="T90" fmla="*/ 1607555141 w 1064"/>
                <a:gd name="T91" fmla="*/ 2129990801 h 1077"/>
                <a:gd name="T92" fmla="*/ 1548497842 w 1064"/>
                <a:gd name="T93" fmla="*/ 1908556649 h 1077"/>
                <a:gd name="T94" fmla="*/ 1756285121 w 1064"/>
                <a:gd name="T95" fmla="*/ 1931760649 h 1077"/>
                <a:gd name="T96" fmla="*/ 1933440404 w 1064"/>
                <a:gd name="T97" fmla="*/ 1921203024 h 1077"/>
                <a:gd name="T98" fmla="*/ 1797836346 w 1064"/>
                <a:gd name="T99" fmla="*/ 1733515108 h 1077"/>
                <a:gd name="T100" fmla="*/ 2001242433 w 1064"/>
                <a:gd name="T101" fmla="*/ 1687123524 h 1077"/>
                <a:gd name="T102" fmla="*/ 2147483647 w 1064"/>
                <a:gd name="T103" fmla="*/ 1619632079 h 1077"/>
                <a:gd name="T104" fmla="*/ 1972800514 w 1064"/>
                <a:gd name="T105" fmla="*/ 1486771793 h 1077"/>
                <a:gd name="T106" fmla="*/ 2147483647 w 1064"/>
                <a:gd name="T107" fmla="*/ 1377115507 h 1077"/>
                <a:gd name="T108" fmla="*/ 2147483647 w 1064"/>
                <a:gd name="T109" fmla="*/ 1261128339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2" name="Freeform 11"/>
            <p:cNvSpPr>
              <a:spLocks noChangeArrowheads="1"/>
            </p:cNvSpPr>
            <p:nvPr/>
          </p:nvSpPr>
          <p:spPr bwMode="auto">
            <a:xfrm>
              <a:off x="6955631" y="1831975"/>
              <a:ext cx="138113" cy="138112"/>
            </a:xfrm>
            <a:custGeom>
              <a:avLst/>
              <a:gdLst>
                <a:gd name="T0" fmla="*/ 2079980306 w 1064"/>
                <a:gd name="T1" fmla="*/ 1208371476 h 1077"/>
                <a:gd name="T2" fmla="*/ 2047173811 w 1064"/>
                <a:gd name="T3" fmla="*/ 1071303137 h 1077"/>
                <a:gd name="T4" fmla="*/ 2147483647 w 1064"/>
                <a:gd name="T5" fmla="*/ 1010144555 h 1077"/>
                <a:gd name="T6" fmla="*/ 2147483647 w 1064"/>
                <a:gd name="T7" fmla="*/ 894158739 h 1077"/>
                <a:gd name="T8" fmla="*/ 1972800514 w 1064"/>
                <a:gd name="T9" fmla="*/ 782382710 h 1077"/>
                <a:gd name="T10" fmla="*/ 2147483647 w 1064"/>
                <a:gd name="T11" fmla="*/ 649524412 h 1077"/>
                <a:gd name="T12" fmla="*/ 2001242433 w 1064"/>
                <a:gd name="T13" fmla="*/ 582050896 h 1077"/>
                <a:gd name="T14" fmla="*/ 1797836346 w 1064"/>
                <a:gd name="T15" fmla="*/ 537764668 h 1077"/>
                <a:gd name="T16" fmla="*/ 1933440404 w 1064"/>
                <a:gd name="T17" fmla="*/ 347957574 h 1077"/>
                <a:gd name="T18" fmla="*/ 1756285121 w 1064"/>
                <a:gd name="T19" fmla="*/ 339521332 h 1077"/>
                <a:gd name="T20" fmla="*/ 1548497842 w 1064"/>
                <a:gd name="T21" fmla="*/ 362725164 h 1077"/>
                <a:gd name="T22" fmla="*/ 1607555141 w 1064"/>
                <a:gd name="T23" fmla="*/ 141294603 h 1077"/>
                <a:gd name="T24" fmla="*/ 1439144588 w 1064"/>
                <a:gd name="T25" fmla="*/ 191912051 h 1077"/>
                <a:gd name="T26" fmla="*/ 1251054499 w 1064"/>
                <a:gd name="T27" fmla="*/ 282589206 h 1077"/>
                <a:gd name="T28" fmla="*/ 1229183848 w 1064"/>
                <a:gd name="T29" fmla="*/ 54827249 h 1077"/>
                <a:gd name="T30" fmla="*/ 1087008262 w 1064"/>
                <a:gd name="T31" fmla="*/ 158167086 h 1077"/>
                <a:gd name="T32" fmla="*/ 944849551 w 1064"/>
                <a:gd name="T33" fmla="*/ 303671474 h 1077"/>
                <a:gd name="T34" fmla="*/ 842050950 w 1064"/>
                <a:gd name="T35" fmla="*/ 97008472 h 1077"/>
                <a:gd name="T36" fmla="*/ 745824136 w 1064"/>
                <a:gd name="T37" fmla="*/ 242512957 h 1077"/>
                <a:gd name="T38" fmla="*/ 662705590 w 1064"/>
                <a:gd name="T39" fmla="*/ 428093787 h 1077"/>
                <a:gd name="T40" fmla="*/ 494295426 w 1064"/>
                <a:gd name="T41" fmla="*/ 265716788 h 1077"/>
                <a:gd name="T42" fmla="*/ 454935057 w 1064"/>
                <a:gd name="T43" fmla="*/ 434424880 h 1077"/>
                <a:gd name="T44" fmla="*/ 443999731 w 1064"/>
                <a:gd name="T45" fmla="*/ 634772980 h 1077"/>
                <a:gd name="T46" fmla="*/ 227467658 w 1064"/>
                <a:gd name="T47" fmla="*/ 539869432 h 1077"/>
                <a:gd name="T48" fmla="*/ 249338179 w 1064"/>
                <a:gd name="T49" fmla="*/ 710682994 h 1077"/>
                <a:gd name="T50" fmla="*/ 310569135 w 1064"/>
                <a:gd name="T51" fmla="*/ 902594724 h 1077"/>
                <a:gd name="T52" fmla="*/ 72183123 w 1064"/>
                <a:gd name="T53" fmla="*/ 885722242 h 1077"/>
                <a:gd name="T54" fmla="*/ 153094101 w 1064"/>
                <a:gd name="T55" fmla="*/ 1037558171 h 1077"/>
                <a:gd name="T56" fmla="*/ 275572822 w 1064"/>
                <a:gd name="T57" fmla="*/ 1134566098 h 1077"/>
                <a:gd name="T58" fmla="*/ 153094101 w 1064"/>
                <a:gd name="T59" fmla="*/ 1233680456 h 1077"/>
                <a:gd name="T60" fmla="*/ 72183123 w 1064"/>
                <a:gd name="T61" fmla="*/ 1385515873 h 1077"/>
                <a:gd name="T62" fmla="*/ 310569135 w 1064"/>
                <a:gd name="T63" fmla="*/ 1366538754 h 1077"/>
                <a:gd name="T64" fmla="*/ 249338179 w 1064"/>
                <a:gd name="T65" fmla="*/ 1560555121 h 1077"/>
                <a:gd name="T66" fmla="*/ 227467658 w 1064"/>
                <a:gd name="T67" fmla="*/ 1731368682 h 1077"/>
                <a:gd name="T68" fmla="*/ 443999731 w 1064"/>
                <a:gd name="T69" fmla="*/ 1634359473 h 1077"/>
                <a:gd name="T70" fmla="*/ 454935057 w 1064"/>
                <a:gd name="T71" fmla="*/ 1836812851 h 1077"/>
                <a:gd name="T72" fmla="*/ 494295426 w 1064"/>
                <a:gd name="T73" fmla="*/ 2003416114 h 1077"/>
                <a:gd name="T74" fmla="*/ 662705590 w 1064"/>
                <a:gd name="T75" fmla="*/ 1843144712 h 1077"/>
                <a:gd name="T76" fmla="*/ 745824136 w 1064"/>
                <a:gd name="T77" fmla="*/ 2028725094 h 1077"/>
                <a:gd name="T78" fmla="*/ 842050950 w 1064"/>
                <a:gd name="T79" fmla="*/ 2147483647 h 1077"/>
                <a:gd name="T80" fmla="*/ 944849551 w 1064"/>
                <a:gd name="T81" fmla="*/ 1965461876 h 1077"/>
                <a:gd name="T82" fmla="*/ 1087008262 w 1064"/>
                <a:gd name="T83" fmla="*/ 2113070580 h 1077"/>
                <a:gd name="T84" fmla="*/ 1229183848 w 1064"/>
                <a:gd name="T85" fmla="*/ 2147483647 h 1077"/>
                <a:gd name="T86" fmla="*/ 1251054499 w 1064"/>
                <a:gd name="T87" fmla="*/ 1988649293 h 1077"/>
                <a:gd name="T88" fmla="*/ 1439144588 w 1064"/>
                <a:gd name="T89" fmla="*/ 2079325615 h 1077"/>
                <a:gd name="T90" fmla="*/ 1607555141 w 1064"/>
                <a:gd name="T91" fmla="*/ 2129943576 h 1077"/>
                <a:gd name="T92" fmla="*/ 1548497842 w 1064"/>
                <a:gd name="T93" fmla="*/ 1908513079 h 1077"/>
                <a:gd name="T94" fmla="*/ 1756285121 w 1064"/>
                <a:gd name="T95" fmla="*/ 1931716911 h 1077"/>
                <a:gd name="T96" fmla="*/ 1933440404 w 1064"/>
                <a:gd name="T97" fmla="*/ 1921175777 h 1077"/>
                <a:gd name="T98" fmla="*/ 1797836346 w 1064"/>
                <a:gd name="T99" fmla="*/ 1733473831 h 1077"/>
                <a:gd name="T100" fmla="*/ 2001242433 w 1064"/>
                <a:gd name="T101" fmla="*/ 1687082583 h 1077"/>
                <a:gd name="T102" fmla="*/ 2147483647 w 1064"/>
                <a:gd name="T103" fmla="*/ 1619609067 h 1077"/>
                <a:gd name="T104" fmla="*/ 1972800514 w 1064"/>
                <a:gd name="T105" fmla="*/ 1486750769 h 1077"/>
                <a:gd name="T106" fmla="*/ 2147483647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3" name="Freeform 11"/>
            <p:cNvSpPr>
              <a:spLocks noChangeArrowheads="1"/>
            </p:cNvSpPr>
            <p:nvPr/>
          </p:nvSpPr>
          <p:spPr bwMode="auto">
            <a:xfrm>
              <a:off x="4939506" y="1711325"/>
              <a:ext cx="136525" cy="138112"/>
            </a:xfrm>
            <a:custGeom>
              <a:avLst/>
              <a:gdLst>
                <a:gd name="T0" fmla="*/ 2009061458 w 1064"/>
                <a:gd name="T1" fmla="*/ 1208371476 h 1077"/>
                <a:gd name="T2" fmla="*/ 1977368169 w 1064"/>
                <a:gd name="T3" fmla="*/ 1071303137 h 1077"/>
                <a:gd name="T4" fmla="*/ 2147483647 w 1064"/>
                <a:gd name="T5" fmla="*/ 1010144555 h 1077"/>
                <a:gd name="T6" fmla="*/ 2074540049 w 1064"/>
                <a:gd name="T7" fmla="*/ 894158739 h 1077"/>
                <a:gd name="T8" fmla="*/ 1905534495 w 1064"/>
                <a:gd name="T9" fmla="*/ 782382710 h 1077"/>
                <a:gd name="T10" fmla="*/ 2091448612 w 1064"/>
                <a:gd name="T11" fmla="*/ 649524412 h 1077"/>
                <a:gd name="T12" fmla="*/ 1932997564 w 1064"/>
                <a:gd name="T13" fmla="*/ 582050896 h 1077"/>
                <a:gd name="T14" fmla="*/ 1736529967 w 1064"/>
                <a:gd name="T15" fmla="*/ 537764668 h 1077"/>
                <a:gd name="T16" fmla="*/ 1867518972 w 1064"/>
                <a:gd name="T17" fmla="*/ 347957574 h 1077"/>
                <a:gd name="T18" fmla="*/ 1696389583 w 1064"/>
                <a:gd name="T19" fmla="*/ 339521332 h 1077"/>
                <a:gd name="T20" fmla="*/ 1495708190 w 1064"/>
                <a:gd name="T21" fmla="*/ 362725164 h 1077"/>
                <a:gd name="T22" fmla="*/ 1552739686 w 1064"/>
                <a:gd name="T23" fmla="*/ 141294603 h 1077"/>
                <a:gd name="T24" fmla="*/ 1390073816 w 1064"/>
                <a:gd name="T25" fmla="*/ 191912051 h 1077"/>
                <a:gd name="T26" fmla="*/ 1208390946 w 1064"/>
                <a:gd name="T27" fmla="*/ 282589206 h 1077"/>
                <a:gd name="T28" fmla="*/ 1187267561 w 1064"/>
                <a:gd name="T29" fmla="*/ 54827249 h 1077"/>
                <a:gd name="T30" fmla="*/ 1049955552 w 1064"/>
                <a:gd name="T31" fmla="*/ 158167086 h 1077"/>
                <a:gd name="T32" fmla="*/ 912627889 w 1064"/>
                <a:gd name="T33" fmla="*/ 303671474 h 1077"/>
                <a:gd name="T34" fmla="*/ 813332173 w 1064"/>
                <a:gd name="T35" fmla="*/ 97008472 h 1077"/>
                <a:gd name="T36" fmla="*/ 720391539 w 1064"/>
                <a:gd name="T37" fmla="*/ 242512957 h 1077"/>
                <a:gd name="T38" fmla="*/ 640112310 w 1064"/>
                <a:gd name="T39" fmla="*/ 428093787 h 1077"/>
                <a:gd name="T40" fmla="*/ 477445798 w 1064"/>
                <a:gd name="T41" fmla="*/ 265716788 h 1077"/>
                <a:gd name="T42" fmla="*/ 439413338 w 1064"/>
                <a:gd name="T43" fmla="*/ 434424880 h 1077"/>
                <a:gd name="T44" fmla="*/ 428859858 w 1064"/>
                <a:gd name="T45" fmla="*/ 634772980 h 1077"/>
                <a:gd name="T46" fmla="*/ 219715009 w 1064"/>
                <a:gd name="T47" fmla="*/ 539869432 h 1077"/>
                <a:gd name="T48" fmla="*/ 240838522 w 1064"/>
                <a:gd name="T49" fmla="*/ 710682994 h 1077"/>
                <a:gd name="T50" fmla="*/ 299978007 w 1064"/>
                <a:gd name="T51" fmla="*/ 902594724 h 1077"/>
                <a:gd name="T52" fmla="*/ 69709485 w 1064"/>
                <a:gd name="T53" fmla="*/ 885722242 h 1077"/>
                <a:gd name="T54" fmla="*/ 147881592 w 1064"/>
                <a:gd name="T55" fmla="*/ 1037558171 h 1077"/>
                <a:gd name="T56" fmla="*/ 266176986 w 1064"/>
                <a:gd name="T57" fmla="*/ 1134566098 h 1077"/>
                <a:gd name="T58" fmla="*/ 147881592 w 1064"/>
                <a:gd name="T59" fmla="*/ 1233680456 h 1077"/>
                <a:gd name="T60" fmla="*/ 69709485 w 1064"/>
                <a:gd name="T61" fmla="*/ 1385515873 h 1077"/>
                <a:gd name="T62" fmla="*/ 299978007 w 1064"/>
                <a:gd name="T63" fmla="*/ 1366538754 h 1077"/>
                <a:gd name="T64" fmla="*/ 240838522 w 1064"/>
                <a:gd name="T65" fmla="*/ 1560555121 h 1077"/>
                <a:gd name="T66" fmla="*/ 219715009 w 1064"/>
                <a:gd name="T67" fmla="*/ 1731368682 h 1077"/>
                <a:gd name="T68" fmla="*/ 428859858 w 1064"/>
                <a:gd name="T69" fmla="*/ 1634359473 h 1077"/>
                <a:gd name="T70" fmla="*/ 439413338 w 1064"/>
                <a:gd name="T71" fmla="*/ 1836812851 h 1077"/>
                <a:gd name="T72" fmla="*/ 477445798 w 1064"/>
                <a:gd name="T73" fmla="*/ 2003416114 h 1077"/>
                <a:gd name="T74" fmla="*/ 640112310 w 1064"/>
                <a:gd name="T75" fmla="*/ 1843144712 h 1077"/>
                <a:gd name="T76" fmla="*/ 720391539 w 1064"/>
                <a:gd name="T77" fmla="*/ 2028725094 h 1077"/>
                <a:gd name="T78" fmla="*/ 813332173 w 1064"/>
                <a:gd name="T79" fmla="*/ 2147483647 h 1077"/>
                <a:gd name="T80" fmla="*/ 912627889 w 1064"/>
                <a:gd name="T81" fmla="*/ 1965461876 h 1077"/>
                <a:gd name="T82" fmla="*/ 1049955552 w 1064"/>
                <a:gd name="T83" fmla="*/ 2113070580 h 1077"/>
                <a:gd name="T84" fmla="*/ 1187267561 w 1064"/>
                <a:gd name="T85" fmla="*/ 2147483647 h 1077"/>
                <a:gd name="T86" fmla="*/ 1208390946 w 1064"/>
                <a:gd name="T87" fmla="*/ 1988649293 h 1077"/>
                <a:gd name="T88" fmla="*/ 1390073816 w 1064"/>
                <a:gd name="T89" fmla="*/ 2079325615 h 1077"/>
                <a:gd name="T90" fmla="*/ 1552739686 w 1064"/>
                <a:gd name="T91" fmla="*/ 2129943576 h 1077"/>
                <a:gd name="T92" fmla="*/ 1495708190 w 1064"/>
                <a:gd name="T93" fmla="*/ 1908513079 h 1077"/>
                <a:gd name="T94" fmla="*/ 1696389583 w 1064"/>
                <a:gd name="T95" fmla="*/ 1931716911 h 1077"/>
                <a:gd name="T96" fmla="*/ 1867518972 w 1064"/>
                <a:gd name="T97" fmla="*/ 1921175777 h 1077"/>
                <a:gd name="T98" fmla="*/ 1736529967 w 1064"/>
                <a:gd name="T99" fmla="*/ 1733473831 h 1077"/>
                <a:gd name="T100" fmla="*/ 1932997564 w 1064"/>
                <a:gd name="T101" fmla="*/ 1687082583 h 1077"/>
                <a:gd name="T102" fmla="*/ 2091448612 w 1064"/>
                <a:gd name="T103" fmla="*/ 1619609067 h 1077"/>
                <a:gd name="T104" fmla="*/ 1905534495 w 1064"/>
                <a:gd name="T105" fmla="*/ 1486750769 h 1077"/>
                <a:gd name="T106" fmla="*/ 2074540049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4" name="Freeform 11"/>
            <p:cNvSpPr>
              <a:spLocks noChangeArrowheads="1"/>
            </p:cNvSpPr>
            <p:nvPr/>
          </p:nvSpPr>
          <p:spPr bwMode="auto">
            <a:xfrm>
              <a:off x="4763294" y="2152650"/>
              <a:ext cx="136525" cy="138112"/>
            </a:xfrm>
            <a:custGeom>
              <a:avLst/>
              <a:gdLst>
                <a:gd name="T0" fmla="*/ 2009061458 w 1064"/>
                <a:gd name="T1" fmla="*/ 1208371476 h 1077"/>
                <a:gd name="T2" fmla="*/ 1977368169 w 1064"/>
                <a:gd name="T3" fmla="*/ 1071303137 h 1077"/>
                <a:gd name="T4" fmla="*/ 2147483647 w 1064"/>
                <a:gd name="T5" fmla="*/ 1010144555 h 1077"/>
                <a:gd name="T6" fmla="*/ 2074540049 w 1064"/>
                <a:gd name="T7" fmla="*/ 894158739 h 1077"/>
                <a:gd name="T8" fmla="*/ 1905534495 w 1064"/>
                <a:gd name="T9" fmla="*/ 782382710 h 1077"/>
                <a:gd name="T10" fmla="*/ 2091448612 w 1064"/>
                <a:gd name="T11" fmla="*/ 649524412 h 1077"/>
                <a:gd name="T12" fmla="*/ 1932997564 w 1064"/>
                <a:gd name="T13" fmla="*/ 582050896 h 1077"/>
                <a:gd name="T14" fmla="*/ 1736529967 w 1064"/>
                <a:gd name="T15" fmla="*/ 537764668 h 1077"/>
                <a:gd name="T16" fmla="*/ 1867518972 w 1064"/>
                <a:gd name="T17" fmla="*/ 347957574 h 1077"/>
                <a:gd name="T18" fmla="*/ 1696389583 w 1064"/>
                <a:gd name="T19" fmla="*/ 339521332 h 1077"/>
                <a:gd name="T20" fmla="*/ 1495708190 w 1064"/>
                <a:gd name="T21" fmla="*/ 362725164 h 1077"/>
                <a:gd name="T22" fmla="*/ 1552739686 w 1064"/>
                <a:gd name="T23" fmla="*/ 141294603 h 1077"/>
                <a:gd name="T24" fmla="*/ 1390073816 w 1064"/>
                <a:gd name="T25" fmla="*/ 191912051 h 1077"/>
                <a:gd name="T26" fmla="*/ 1208390946 w 1064"/>
                <a:gd name="T27" fmla="*/ 282589206 h 1077"/>
                <a:gd name="T28" fmla="*/ 1187267561 w 1064"/>
                <a:gd name="T29" fmla="*/ 54827249 h 1077"/>
                <a:gd name="T30" fmla="*/ 1049955552 w 1064"/>
                <a:gd name="T31" fmla="*/ 158167086 h 1077"/>
                <a:gd name="T32" fmla="*/ 912627889 w 1064"/>
                <a:gd name="T33" fmla="*/ 303671474 h 1077"/>
                <a:gd name="T34" fmla="*/ 813332173 w 1064"/>
                <a:gd name="T35" fmla="*/ 97008472 h 1077"/>
                <a:gd name="T36" fmla="*/ 720391539 w 1064"/>
                <a:gd name="T37" fmla="*/ 242512957 h 1077"/>
                <a:gd name="T38" fmla="*/ 640112310 w 1064"/>
                <a:gd name="T39" fmla="*/ 428093787 h 1077"/>
                <a:gd name="T40" fmla="*/ 477445798 w 1064"/>
                <a:gd name="T41" fmla="*/ 265716788 h 1077"/>
                <a:gd name="T42" fmla="*/ 439413338 w 1064"/>
                <a:gd name="T43" fmla="*/ 434424880 h 1077"/>
                <a:gd name="T44" fmla="*/ 428859858 w 1064"/>
                <a:gd name="T45" fmla="*/ 634772980 h 1077"/>
                <a:gd name="T46" fmla="*/ 219715009 w 1064"/>
                <a:gd name="T47" fmla="*/ 539869432 h 1077"/>
                <a:gd name="T48" fmla="*/ 240838522 w 1064"/>
                <a:gd name="T49" fmla="*/ 710682994 h 1077"/>
                <a:gd name="T50" fmla="*/ 299978007 w 1064"/>
                <a:gd name="T51" fmla="*/ 902594724 h 1077"/>
                <a:gd name="T52" fmla="*/ 69709485 w 1064"/>
                <a:gd name="T53" fmla="*/ 885722242 h 1077"/>
                <a:gd name="T54" fmla="*/ 147881592 w 1064"/>
                <a:gd name="T55" fmla="*/ 1037558171 h 1077"/>
                <a:gd name="T56" fmla="*/ 266176986 w 1064"/>
                <a:gd name="T57" fmla="*/ 1134566098 h 1077"/>
                <a:gd name="T58" fmla="*/ 147881592 w 1064"/>
                <a:gd name="T59" fmla="*/ 1233680456 h 1077"/>
                <a:gd name="T60" fmla="*/ 69709485 w 1064"/>
                <a:gd name="T61" fmla="*/ 1385515873 h 1077"/>
                <a:gd name="T62" fmla="*/ 299978007 w 1064"/>
                <a:gd name="T63" fmla="*/ 1366538754 h 1077"/>
                <a:gd name="T64" fmla="*/ 240838522 w 1064"/>
                <a:gd name="T65" fmla="*/ 1560555121 h 1077"/>
                <a:gd name="T66" fmla="*/ 219715009 w 1064"/>
                <a:gd name="T67" fmla="*/ 1731368682 h 1077"/>
                <a:gd name="T68" fmla="*/ 428859858 w 1064"/>
                <a:gd name="T69" fmla="*/ 1634359473 h 1077"/>
                <a:gd name="T70" fmla="*/ 439413338 w 1064"/>
                <a:gd name="T71" fmla="*/ 1836812851 h 1077"/>
                <a:gd name="T72" fmla="*/ 477445798 w 1064"/>
                <a:gd name="T73" fmla="*/ 2003416114 h 1077"/>
                <a:gd name="T74" fmla="*/ 640112310 w 1064"/>
                <a:gd name="T75" fmla="*/ 1843144712 h 1077"/>
                <a:gd name="T76" fmla="*/ 720391539 w 1064"/>
                <a:gd name="T77" fmla="*/ 2028725094 h 1077"/>
                <a:gd name="T78" fmla="*/ 813332173 w 1064"/>
                <a:gd name="T79" fmla="*/ 2147483647 h 1077"/>
                <a:gd name="T80" fmla="*/ 912627889 w 1064"/>
                <a:gd name="T81" fmla="*/ 1965461876 h 1077"/>
                <a:gd name="T82" fmla="*/ 1049955552 w 1064"/>
                <a:gd name="T83" fmla="*/ 2113070580 h 1077"/>
                <a:gd name="T84" fmla="*/ 1187267561 w 1064"/>
                <a:gd name="T85" fmla="*/ 2147483647 h 1077"/>
                <a:gd name="T86" fmla="*/ 1208390946 w 1064"/>
                <a:gd name="T87" fmla="*/ 1988649293 h 1077"/>
                <a:gd name="T88" fmla="*/ 1390073816 w 1064"/>
                <a:gd name="T89" fmla="*/ 2079325615 h 1077"/>
                <a:gd name="T90" fmla="*/ 1552739686 w 1064"/>
                <a:gd name="T91" fmla="*/ 2129943576 h 1077"/>
                <a:gd name="T92" fmla="*/ 1495708190 w 1064"/>
                <a:gd name="T93" fmla="*/ 1908513079 h 1077"/>
                <a:gd name="T94" fmla="*/ 1696389583 w 1064"/>
                <a:gd name="T95" fmla="*/ 1931716911 h 1077"/>
                <a:gd name="T96" fmla="*/ 1867518972 w 1064"/>
                <a:gd name="T97" fmla="*/ 1921175777 h 1077"/>
                <a:gd name="T98" fmla="*/ 1736529967 w 1064"/>
                <a:gd name="T99" fmla="*/ 1733473831 h 1077"/>
                <a:gd name="T100" fmla="*/ 1932997564 w 1064"/>
                <a:gd name="T101" fmla="*/ 1687082583 h 1077"/>
                <a:gd name="T102" fmla="*/ 2091448612 w 1064"/>
                <a:gd name="T103" fmla="*/ 1619609067 h 1077"/>
                <a:gd name="T104" fmla="*/ 1905534495 w 1064"/>
                <a:gd name="T105" fmla="*/ 1486750769 h 1077"/>
                <a:gd name="T106" fmla="*/ 2074540049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5" name="Freeform 11"/>
            <p:cNvSpPr>
              <a:spLocks noChangeArrowheads="1"/>
            </p:cNvSpPr>
            <p:nvPr/>
          </p:nvSpPr>
          <p:spPr bwMode="auto">
            <a:xfrm>
              <a:off x="5076031" y="1963737"/>
              <a:ext cx="136525" cy="139700"/>
            </a:xfrm>
            <a:custGeom>
              <a:avLst/>
              <a:gdLst>
                <a:gd name="T0" fmla="*/ 2009061458 w 1064"/>
                <a:gd name="T1" fmla="*/ 1250536241 h 1077"/>
                <a:gd name="T2" fmla="*/ 1977368169 w 1064"/>
                <a:gd name="T3" fmla="*/ 1108682046 h 1077"/>
                <a:gd name="T4" fmla="*/ 2147483647 w 1064"/>
                <a:gd name="T5" fmla="*/ 1045385911 h 1077"/>
                <a:gd name="T6" fmla="*/ 2074540049 w 1064"/>
                <a:gd name="T7" fmla="*/ 925354480 h 1077"/>
                <a:gd name="T8" fmla="*/ 1905534495 w 1064"/>
                <a:gd name="T9" fmla="*/ 809680857 h 1077"/>
                <a:gd name="T10" fmla="*/ 2091448612 w 1064"/>
                <a:gd name="T11" fmla="*/ 672184989 h 1077"/>
                <a:gd name="T12" fmla="*/ 1932997564 w 1064"/>
                <a:gd name="T13" fmla="*/ 602360444 h 1077"/>
                <a:gd name="T14" fmla="*/ 1736529967 w 1064"/>
                <a:gd name="T15" fmla="*/ 556528488 h 1077"/>
                <a:gd name="T16" fmla="*/ 1867518972 w 1064"/>
                <a:gd name="T17" fmla="*/ 360110506 h 1077"/>
                <a:gd name="T18" fmla="*/ 1696389583 w 1064"/>
                <a:gd name="T19" fmla="*/ 351378288 h 1077"/>
                <a:gd name="T20" fmla="*/ 1495708190 w 1064"/>
                <a:gd name="T21" fmla="*/ 375371136 h 1077"/>
                <a:gd name="T22" fmla="*/ 1552739686 w 1064"/>
                <a:gd name="T23" fmla="*/ 146228152 h 1077"/>
                <a:gd name="T24" fmla="*/ 1390073816 w 1064"/>
                <a:gd name="T25" fmla="*/ 198605122 h 1077"/>
                <a:gd name="T26" fmla="*/ 1208390946 w 1064"/>
                <a:gd name="T27" fmla="*/ 292439442 h 1077"/>
                <a:gd name="T28" fmla="*/ 1187267561 w 1064"/>
                <a:gd name="T29" fmla="*/ 56751527 h 1077"/>
                <a:gd name="T30" fmla="*/ 1049955552 w 1064"/>
                <a:gd name="T31" fmla="*/ 163675987 h 1077"/>
                <a:gd name="T32" fmla="*/ 912627889 w 1064"/>
                <a:gd name="T33" fmla="*/ 314278810 h 1077"/>
                <a:gd name="T34" fmla="*/ 813332173 w 1064"/>
                <a:gd name="T35" fmla="*/ 100396164 h 1077"/>
                <a:gd name="T36" fmla="*/ 720391539 w 1064"/>
                <a:gd name="T37" fmla="*/ 250982091 h 1077"/>
                <a:gd name="T38" fmla="*/ 640112310 w 1064"/>
                <a:gd name="T39" fmla="*/ 443042200 h 1077"/>
                <a:gd name="T40" fmla="*/ 477445798 w 1064"/>
                <a:gd name="T41" fmla="*/ 274991867 h 1077"/>
                <a:gd name="T42" fmla="*/ 439413338 w 1064"/>
                <a:gd name="T43" fmla="*/ 449587213 h 1077"/>
                <a:gd name="T44" fmla="*/ 428859858 w 1064"/>
                <a:gd name="T45" fmla="*/ 656908016 h 1077"/>
                <a:gd name="T46" fmla="*/ 219715009 w 1064"/>
                <a:gd name="T47" fmla="*/ 558698831 h 1077"/>
                <a:gd name="T48" fmla="*/ 240838522 w 1064"/>
                <a:gd name="T49" fmla="*/ 735481901 h 1077"/>
                <a:gd name="T50" fmla="*/ 299978007 w 1064"/>
                <a:gd name="T51" fmla="*/ 934086699 h 1077"/>
                <a:gd name="T52" fmla="*/ 69709485 w 1064"/>
                <a:gd name="T53" fmla="*/ 916622261 h 1077"/>
                <a:gd name="T54" fmla="*/ 147881592 w 1064"/>
                <a:gd name="T55" fmla="*/ 1073752911 h 1077"/>
                <a:gd name="T56" fmla="*/ 266176986 w 1064"/>
                <a:gd name="T57" fmla="*/ 1174149301 h 1077"/>
                <a:gd name="T58" fmla="*/ 147881592 w 1064"/>
                <a:gd name="T59" fmla="*/ 1276732897 h 1077"/>
                <a:gd name="T60" fmla="*/ 69709485 w 1064"/>
                <a:gd name="T61" fmla="*/ 1433864066 h 1077"/>
                <a:gd name="T62" fmla="*/ 299978007 w 1064"/>
                <a:gd name="T63" fmla="*/ 1414212163 h 1077"/>
                <a:gd name="T64" fmla="*/ 240838522 w 1064"/>
                <a:gd name="T65" fmla="*/ 1615004425 h 1077"/>
                <a:gd name="T66" fmla="*/ 219715009 w 1064"/>
                <a:gd name="T67" fmla="*/ 1791786459 h 1077"/>
                <a:gd name="T68" fmla="*/ 428859858 w 1064"/>
                <a:gd name="T69" fmla="*/ 1691390327 h 1077"/>
                <a:gd name="T70" fmla="*/ 439413338 w 1064"/>
                <a:gd name="T71" fmla="*/ 1900898206 h 1077"/>
                <a:gd name="T72" fmla="*/ 477445798 w 1064"/>
                <a:gd name="T73" fmla="*/ 2073323987 h 1077"/>
                <a:gd name="T74" fmla="*/ 640112310 w 1064"/>
                <a:gd name="T75" fmla="*/ 1907443997 h 1077"/>
                <a:gd name="T76" fmla="*/ 720391539 w 1064"/>
                <a:gd name="T77" fmla="*/ 2099504041 h 1077"/>
                <a:gd name="T78" fmla="*/ 813332173 w 1064"/>
                <a:gd name="T79" fmla="*/ 2147483647 h 1077"/>
                <a:gd name="T80" fmla="*/ 912627889 w 1064"/>
                <a:gd name="T81" fmla="*/ 2034036785 h 1077"/>
                <a:gd name="T82" fmla="*/ 1049955552 w 1064"/>
                <a:gd name="T83" fmla="*/ 2147483647 h 1077"/>
                <a:gd name="T84" fmla="*/ 1187267561 w 1064"/>
                <a:gd name="T85" fmla="*/ 2147483647 h 1077"/>
                <a:gd name="T86" fmla="*/ 1208390946 w 1064"/>
                <a:gd name="T87" fmla="*/ 2058045977 h 1077"/>
                <a:gd name="T88" fmla="*/ 1390073816 w 1064"/>
                <a:gd name="T89" fmla="*/ 2147483647 h 1077"/>
                <a:gd name="T90" fmla="*/ 1552739686 w 1064"/>
                <a:gd name="T91" fmla="*/ 2147483647 h 1077"/>
                <a:gd name="T92" fmla="*/ 1495708190 w 1064"/>
                <a:gd name="T93" fmla="*/ 1975097680 h 1077"/>
                <a:gd name="T94" fmla="*/ 1696389583 w 1064"/>
                <a:gd name="T95" fmla="*/ 1999107910 h 1077"/>
                <a:gd name="T96" fmla="*/ 1867518972 w 1064"/>
                <a:gd name="T97" fmla="*/ 1988204829 h 1077"/>
                <a:gd name="T98" fmla="*/ 1736529967 w 1064"/>
                <a:gd name="T99" fmla="*/ 1793957320 h 1077"/>
                <a:gd name="T100" fmla="*/ 1932997564 w 1064"/>
                <a:gd name="T101" fmla="*/ 1745954502 h 1077"/>
                <a:gd name="T102" fmla="*/ 2091448612 w 1064"/>
                <a:gd name="T103" fmla="*/ 1676113354 h 1077"/>
                <a:gd name="T104" fmla="*/ 1905534495 w 1064"/>
                <a:gd name="T105" fmla="*/ 1538617486 h 1077"/>
                <a:gd name="T106" fmla="*/ 2074540049 w 1064"/>
                <a:gd name="T107" fmla="*/ 1425131847 h 1077"/>
                <a:gd name="T108" fmla="*/ 2147483647 w 1064"/>
                <a:gd name="T109" fmla="*/ 130510041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6" name="Freeform 11"/>
            <p:cNvSpPr>
              <a:spLocks noChangeArrowheads="1"/>
            </p:cNvSpPr>
            <p:nvPr/>
          </p:nvSpPr>
          <p:spPr bwMode="auto">
            <a:xfrm>
              <a:off x="7295356" y="1831975"/>
              <a:ext cx="138113" cy="138112"/>
            </a:xfrm>
            <a:custGeom>
              <a:avLst/>
              <a:gdLst>
                <a:gd name="T0" fmla="*/ 2079980306 w 1064"/>
                <a:gd name="T1" fmla="*/ 1208371476 h 1077"/>
                <a:gd name="T2" fmla="*/ 2047173811 w 1064"/>
                <a:gd name="T3" fmla="*/ 1071303137 h 1077"/>
                <a:gd name="T4" fmla="*/ 2147483647 w 1064"/>
                <a:gd name="T5" fmla="*/ 1010144555 h 1077"/>
                <a:gd name="T6" fmla="*/ 2147483647 w 1064"/>
                <a:gd name="T7" fmla="*/ 894158739 h 1077"/>
                <a:gd name="T8" fmla="*/ 1972800514 w 1064"/>
                <a:gd name="T9" fmla="*/ 782382710 h 1077"/>
                <a:gd name="T10" fmla="*/ 2147483647 w 1064"/>
                <a:gd name="T11" fmla="*/ 649524412 h 1077"/>
                <a:gd name="T12" fmla="*/ 2001242433 w 1064"/>
                <a:gd name="T13" fmla="*/ 582050896 h 1077"/>
                <a:gd name="T14" fmla="*/ 1797836346 w 1064"/>
                <a:gd name="T15" fmla="*/ 537764668 h 1077"/>
                <a:gd name="T16" fmla="*/ 1933440404 w 1064"/>
                <a:gd name="T17" fmla="*/ 347957574 h 1077"/>
                <a:gd name="T18" fmla="*/ 1756285121 w 1064"/>
                <a:gd name="T19" fmla="*/ 339521332 h 1077"/>
                <a:gd name="T20" fmla="*/ 1548497842 w 1064"/>
                <a:gd name="T21" fmla="*/ 362725164 h 1077"/>
                <a:gd name="T22" fmla="*/ 1607555141 w 1064"/>
                <a:gd name="T23" fmla="*/ 141294603 h 1077"/>
                <a:gd name="T24" fmla="*/ 1439144588 w 1064"/>
                <a:gd name="T25" fmla="*/ 191912051 h 1077"/>
                <a:gd name="T26" fmla="*/ 1251054499 w 1064"/>
                <a:gd name="T27" fmla="*/ 282589206 h 1077"/>
                <a:gd name="T28" fmla="*/ 1229183848 w 1064"/>
                <a:gd name="T29" fmla="*/ 54827249 h 1077"/>
                <a:gd name="T30" fmla="*/ 1087008262 w 1064"/>
                <a:gd name="T31" fmla="*/ 158167086 h 1077"/>
                <a:gd name="T32" fmla="*/ 944849551 w 1064"/>
                <a:gd name="T33" fmla="*/ 303671474 h 1077"/>
                <a:gd name="T34" fmla="*/ 842050950 w 1064"/>
                <a:gd name="T35" fmla="*/ 97008472 h 1077"/>
                <a:gd name="T36" fmla="*/ 745824136 w 1064"/>
                <a:gd name="T37" fmla="*/ 242512957 h 1077"/>
                <a:gd name="T38" fmla="*/ 662705590 w 1064"/>
                <a:gd name="T39" fmla="*/ 428093787 h 1077"/>
                <a:gd name="T40" fmla="*/ 494295426 w 1064"/>
                <a:gd name="T41" fmla="*/ 265716788 h 1077"/>
                <a:gd name="T42" fmla="*/ 454935057 w 1064"/>
                <a:gd name="T43" fmla="*/ 434424880 h 1077"/>
                <a:gd name="T44" fmla="*/ 443999731 w 1064"/>
                <a:gd name="T45" fmla="*/ 634772980 h 1077"/>
                <a:gd name="T46" fmla="*/ 227467658 w 1064"/>
                <a:gd name="T47" fmla="*/ 539869432 h 1077"/>
                <a:gd name="T48" fmla="*/ 249338179 w 1064"/>
                <a:gd name="T49" fmla="*/ 710682994 h 1077"/>
                <a:gd name="T50" fmla="*/ 310569135 w 1064"/>
                <a:gd name="T51" fmla="*/ 902594724 h 1077"/>
                <a:gd name="T52" fmla="*/ 72183123 w 1064"/>
                <a:gd name="T53" fmla="*/ 885722242 h 1077"/>
                <a:gd name="T54" fmla="*/ 153094101 w 1064"/>
                <a:gd name="T55" fmla="*/ 1037558171 h 1077"/>
                <a:gd name="T56" fmla="*/ 275572822 w 1064"/>
                <a:gd name="T57" fmla="*/ 1134566098 h 1077"/>
                <a:gd name="T58" fmla="*/ 153094101 w 1064"/>
                <a:gd name="T59" fmla="*/ 1233680456 h 1077"/>
                <a:gd name="T60" fmla="*/ 72183123 w 1064"/>
                <a:gd name="T61" fmla="*/ 1385515873 h 1077"/>
                <a:gd name="T62" fmla="*/ 310569135 w 1064"/>
                <a:gd name="T63" fmla="*/ 1366538754 h 1077"/>
                <a:gd name="T64" fmla="*/ 249338179 w 1064"/>
                <a:gd name="T65" fmla="*/ 1560555121 h 1077"/>
                <a:gd name="T66" fmla="*/ 227467658 w 1064"/>
                <a:gd name="T67" fmla="*/ 1731368682 h 1077"/>
                <a:gd name="T68" fmla="*/ 443999731 w 1064"/>
                <a:gd name="T69" fmla="*/ 1634359473 h 1077"/>
                <a:gd name="T70" fmla="*/ 454935057 w 1064"/>
                <a:gd name="T71" fmla="*/ 1836812851 h 1077"/>
                <a:gd name="T72" fmla="*/ 494295426 w 1064"/>
                <a:gd name="T73" fmla="*/ 2003416114 h 1077"/>
                <a:gd name="T74" fmla="*/ 662705590 w 1064"/>
                <a:gd name="T75" fmla="*/ 1843144712 h 1077"/>
                <a:gd name="T76" fmla="*/ 745824136 w 1064"/>
                <a:gd name="T77" fmla="*/ 2028725094 h 1077"/>
                <a:gd name="T78" fmla="*/ 842050950 w 1064"/>
                <a:gd name="T79" fmla="*/ 2147483647 h 1077"/>
                <a:gd name="T80" fmla="*/ 944849551 w 1064"/>
                <a:gd name="T81" fmla="*/ 1965461876 h 1077"/>
                <a:gd name="T82" fmla="*/ 1087008262 w 1064"/>
                <a:gd name="T83" fmla="*/ 2113070580 h 1077"/>
                <a:gd name="T84" fmla="*/ 1229183848 w 1064"/>
                <a:gd name="T85" fmla="*/ 2147483647 h 1077"/>
                <a:gd name="T86" fmla="*/ 1251054499 w 1064"/>
                <a:gd name="T87" fmla="*/ 1988649293 h 1077"/>
                <a:gd name="T88" fmla="*/ 1439144588 w 1064"/>
                <a:gd name="T89" fmla="*/ 2079325615 h 1077"/>
                <a:gd name="T90" fmla="*/ 1607555141 w 1064"/>
                <a:gd name="T91" fmla="*/ 2129943576 h 1077"/>
                <a:gd name="T92" fmla="*/ 1548497842 w 1064"/>
                <a:gd name="T93" fmla="*/ 1908513079 h 1077"/>
                <a:gd name="T94" fmla="*/ 1756285121 w 1064"/>
                <a:gd name="T95" fmla="*/ 1931716911 h 1077"/>
                <a:gd name="T96" fmla="*/ 1933440404 w 1064"/>
                <a:gd name="T97" fmla="*/ 1921175777 h 1077"/>
                <a:gd name="T98" fmla="*/ 1797836346 w 1064"/>
                <a:gd name="T99" fmla="*/ 1733473831 h 1077"/>
                <a:gd name="T100" fmla="*/ 2001242433 w 1064"/>
                <a:gd name="T101" fmla="*/ 1687082583 h 1077"/>
                <a:gd name="T102" fmla="*/ 2147483647 w 1064"/>
                <a:gd name="T103" fmla="*/ 1619609067 h 1077"/>
                <a:gd name="T104" fmla="*/ 1972800514 w 1064"/>
                <a:gd name="T105" fmla="*/ 1486750769 h 1077"/>
                <a:gd name="T106" fmla="*/ 2147483647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7" name="Freeform 11"/>
            <p:cNvSpPr>
              <a:spLocks noChangeArrowheads="1"/>
            </p:cNvSpPr>
            <p:nvPr/>
          </p:nvSpPr>
          <p:spPr bwMode="auto">
            <a:xfrm>
              <a:off x="7298531" y="2840037"/>
              <a:ext cx="138113" cy="139700"/>
            </a:xfrm>
            <a:custGeom>
              <a:avLst/>
              <a:gdLst>
                <a:gd name="T0" fmla="*/ 2079980306 w 1064"/>
                <a:gd name="T1" fmla="*/ 1250536241 h 1077"/>
                <a:gd name="T2" fmla="*/ 2047173811 w 1064"/>
                <a:gd name="T3" fmla="*/ 1108682046 h 1077"/>
                <a:gd name="T4" fmla="*/ 2147483647 w 1064"/>
                <a:gd name="T5" fmla="*/ 1045385911 h 1077"/>
                <a:gd name="T6" fmla="*/ 2147483647 w 1064"/>
                <a:gd name="T7" fmla="*/ 925354480 h 1077"/>
                <a:gd name="T8" fmla="*/ 1972800514 w 1064"/>
                <a:gd name="T9" fmla="*/ 809680857 h 1077"/>
                <a:gd name="T10" fmla="*/ 2147483647 w 1064"/>
                <a:gd name="T11" fmla="*/ 672184989 h 1077"/>
                <a:gd name="T12" fmla="*/ 2001242433 w 1064"/>
                <a:gd name="T13" fmla="*/ 602360444 h 1077"/>
                <a:gd name="T14" fmla="*/ 1797836346 w 1064"/>
                <a:gd name="T15" fmla="*/ 556528488 h 1077"/>
                <a:gd name="T16" fmla="*/ 1933440404 w 1064"/>
                <a:gd name="T17" fmla="*/ 360110506 h 1077"/>
                <a:gd name="T18" fmla="*/ 1756285121 w 1064"/>
                <a:gd name="T19" fmla="*/ 351378288 h 1077"/>
                <a:gd name="T20" fmla="*/ 1548497842 w 1064"/>
                <a:gd name="T21" fmla="*/ 375371136 h 1077"/>
                <a:gd name="T22" fmla="*/ 1607555141 w 1064"/>
                <a:gd name="T23" fmla="*/ 146228152 h 1077"/>
                <a:gd name="T24" fmla="*/ 1439144588 w 1064"/>
                <a:gd name="T25" fmla="*/ 198605122 h 1077"/>
                <a:gd name="T26" fmla="*/ 1251054499 w 1064"/>
                <a:gd name="T27" fmla="*/ 292439442 h 1077"/>
                <a:gd name="T28" fmla="*/ 1229183848 w 1064"/>
                <a:gd name="T29" fmla="*/ 56751527 h 1077"/>
                <a:gd name="T30" fmla="*/ 1087008262 w 1064"/>
                <a:gd name="T31" fmla="*/ 163675987 h 1077"/>
                <a:gd name="T32" fmla="*/ 944849551 w 1064"/>
                <a:gd name="T33" fmla="*/ 314278810 h 1077"/>
                <a:gd name="T34" fmla="*/ 842050950 w 1064"/>
                <a:gd name="T35" fmla="*/ 100396164 h 1077"/>
                <a:gd name="T36" fmla="*/ 745824136 w 1064"/>
                <a:gd name="T37" fmla="*/ 250982091 h 1077"/>
                <a:gd name="T38" fmla="*/ 662705590 w 1064"/>
                <a:gd name="T39" fmla="*/ 443042200 h 1077"/>
                <a:gd name="T40" fmla="*/ 494295426 w 1064"/>
                <a:gd name="T41" fmla="*/ 274991867 h 1077"/>
                <a:gd name="T42" fmla="*/ 454935057 w 1064"/>
                <a:gd name="T43" fmla="*/ 449587213 h 1077"/>
                <a:gd name="T44" fmla="*/ 443999731 w 1064"/>
                <a:gd name="T45" fmla="*/ 656908016 h 1077"/>
                <a:gd name="T46" fmla="*/ 227467658 w 1064"/>
                <a:gd name="T47" fmla="*/ 558698831 h 1077"/>
                <a:gd name="T48" fmla="*/ 249338179 w 1064"/>
                <a:gd name="T49" fmla="*/ 735481901 h 1077"/>
                <a:gd name="T50" fmla="*/ 310569135 w 1064"/>
                <a:gd name="T51" fmla="*/ 934086699 h 1077"/>
                <a:gd name="T52" fmla="*/ 72183123 w 1064"/>
                <a:gd name="T53" fmla="*/ 916622261 h 1077"/>
                <a:gd name="T54" fmla="*/ 153094101 w 1064"/>
                <a:gd name="T55" fmla="*/ 1073752911 h 1077"/>
                <a:gd name="T56" fmla="*/ 275572822 w 1064"/>
                <a:gd name="T57" fmla="*/ 1174149301 h 1077"/>
                <a:gd name="T58" fmla="*/ 153094101 w 1064"/>
                <a:gd name="T59" fmla="*/ 1276732897 h 1077"/>
                <a:gd name="T60" fmla="*/ 72183123 w 1064"/>
                <a:gd name="T61" fmla="*/ 1433864066 h 1077"/>
                <a:gd name="T62" fmla="*/ 310569135 w 1064"/>
                <a:gd name="T63" fmla="*/ 1414212163 h 1077"/>
                <a:gd name="T64" fmla="*/ 249338179 w 1064"/>
                <a:gd name="T65" fmla="*/ 1615004425 h 1077"/>
                <a:gd name="T66" fmla="*/ 227467658 w 1064"/>
                <a:gd name="T67" fmla="*/ 1791786459 h 1077"/>
                <a:gd name="T68" fmla="*/ 443999731 w 1064"/>
                <a:gd name="T69" fmla="*/ 1691390327 h 1077"/>
                <a:gd name="T70" fmla="*/ 454935057 w 1064"/>
                <a:gd name="T71" fmla="*/ 1900898206 h 1077"/>
                <a:gd name="T72" fmla="*/ 494295426 w 1064"/>
                <a:gd name="T73" fmla="*/ 2073323987 h 1077"/>
                <a:gd name="T74" fmla="*/ 662705590 w 1064"/>
                <a:gd name="T75" fmla="*/ 1907443997 h 1077"/>
                <a:gd name="T76" fmla="*/ 745824136 w 1064"/>
                <a:gd name="T77" fmla="*/ 2099504041 h 1077"/>
                <a:gd name="T78" fmla="*/ 842050950 w 1064"/>
                <a:gd name="T79" fmla="*/ 2147483647 h 1077"/>
                <a:gd name="T80" fmla="*/ 944849551 w 1064"/>
                <a:gd name="T81" fmla="*/ 2034036785 h 1077"/>
                <a:gd name="T82" fmla="*/ 1087008262 w 1064"/>
                <a:gd name="T83" fmla="*/ 2147483647 h 1077"/>
                <a:gd name="T84" fmla="*/ 1229183848 w 1064"/>
                <a:gd name="T85" fmla="*/ 2147483647 h 1077"/>
                <a:gd name="T86" fmla="*/ 1251054499 w 1064"/>
                <a:gd name="T87" fmla="*/ 2058045977 h 1077"/>
                <a:gd name="T88" fmla="*/ 1439144588 w 1064"/>
                <a:gd name="T89" fmla="*/ 2147483647 h 1077"/>
                <a:gd name="T90" fmla="*/ 1607555141 w 1064"/>
                <a:gd name="T91" fmla="*/ 2147483647 h 1077"/>
                <a:gd name="T92" fmla="*/ 1548497842 w 1064"/>
                <a:gd name="T93" fmla="*/ 1975097680 h 1077"/>
                <a:gd name="T94" fmla="*/ 1756285121 w 1064"/>
                <a:gd name="T95" fmla="*/ 1999107910 h 1077"/>
                <a:gd name="T96" fmla="*/ 1933440404 w 1064"/>
                <a:gd name="T97" fmla="*/ 1988204829 h 1077"/>
                <a:gd name="T98" fmla="*/ 1797836346 w 1064"/>
                <a:gd name="T99" fmla="*/ 1793957320 h 1077"/>
                <a:gd name="T100" fmla="*/ 2001242433 w 1064"/>
                <a:gd name="T101" fmla="*/ 1745954502 h 1077"/>
                <a:gd name="T102" fmla="*/ 2147483647 w 1064"/>
                <a:gd name="T103" fmla="*/ 1676113354 h 1077"/>
                <a:gd name="T104" fmla="*/ 1972800514 w 1064"/>
                <a:gd name="T105" fmla="*/ 1538617486 h 1077"/>
                <a:gd name="T106" fmla="*/ 2147483647 w 1064"/>
                <a:gd name="T107" fmla="*/ 1425131847 h 1077"/>
                <a:gd name="T108" fmla="*/ 2147483647 w 1064"/>
                <a:gd name="T109" fmla="*/ 130510041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8" name="Freeform 11"/>
            <p:cNvSpPr>
              <a:spLocks noChangeArrowheads="1"/>
            </p:cNvSpPr>
            <p:nvPr/>
          </p:nvSpPr>
          <p:spPr bwMode="auto">
            <a:xfrm>
              <a:off x="7404894" y="2386012"/>
              <a:ext cx="136525" cy="138113"/>
            </a:xfrm>
            <a:custGeom>
              <a:avLst/>
              <a:gdLst>
                <a:gd name="T0" fmla="*/ 2009061458 w 1064"/>
                <a:gd name="T1" fmla="*/ 1208404847 h 1077"/>
                <a:gd name="T2" fmla="*/ 1977368169 w 1064"/>
                <a:gd name="T3" fmla="*/ 1071318588 h 1077"/>
                <a:gd name="T4" fmla="*/ 2147483647 w 1064"/>
                <a:gd name="T5" fmla="*/ 1010159050 h 1077"/>
                <a:gd name="T6" fmla="*/ 2074540049 w 1064"/>
                <a:gd name="T7" fmla="*/ 894171369 h 1077"/>
                <a:gd name="T8" fmla="*/ 1905534495 w 1064"/>
                <a:gd name="T9" fmla="*/ 782410431 h 1077"/>
                <a:gd name="T10" fmla="*/ 2091448612 w 1064"/>
                <a:gd name="T11" fmla="*/ 649533731 h 1077"/>
                <a:gd name="T12" fmla="*/ 1932997564 w 1064"/>
                <a:gd name="T13" fmla="*/ 582059214 h 1077"/>
                <a:gd name="T14" fmla="*/ 1736529967 w 1064"/>
                <a:gd name="T15" fmla="*/ 537772409 h 1077"/>
                <a:gd name="T16" fmla="*/ 1867518972 w 1064"/>
                <a:gd name="T17" fmla="*/ 347962658 h 1077"/>
                <a:gd name="T18" fmla="*/ 1696389583 w 1064"/>
                <a:gd name="T19" fmla="*/ 339526355 h 1077"/>
                <a:gd name="T20" fmla="*/ 1495708190 w 1064"/>
                <a:gd name="T21" fmla="*/ 362730355 h 1077"/>
                <a:gd name="T22" fmla="*/ 1552739686 w 1064"/>
                <a:gd name="T23" fmla="*/ 141296652 h 1077"/>
                <a:gd name="T24" fmla="*/ 1390073816 w 1064"/>
                <a:gd name="T25" fmla="*/ 191914851 h 1077"/>
                <a:gd name="T26" fmla="*/ 1208390946 w 1064"/>
                <a:gd name="T27" fmla="*/ 282593304 h 1077"/>
                <a:gd name="T28" fmla="*/ 1187267561 w 1064"/>
                <a:gd name="T29" fmla="*/ 54828159 h 1077"/>
                <a:gd name="T30" fmla="*/ 1049955552 w 1064"/>
                <a:gd name="T31" fmla="*/ 158169385 h 1077"/>
                <a:gd name="T32" fmla="*/ 912627889 w 1064"/>
                <a:gd name="T33" fmla="*/ 303675981 h 1077"/>
                <a:gd name="T34" fmla="*/ 813332173 w 1064"/>
                <a:gd name="T35" fmla="*/ 97009944 h 1077"/>
                <a:gd name="T36" fmla="*/ 720391539 w 1064"/>
                <a:gd name="T37" fmla="*/ 242516508 h 1077"/>
                <a:gd name="T38" fmla="*/ 640112310 w 1064"/>
                <a:gd name="T39" fmla="*/ 428099965 h 1077"/>
                <a:gd name="T40" fmla="*/ 477445798 w 1064"/>
                <a:gd name="T41" fmla="*/ 265720635 h 1077"/>
                <a:gd name="T42" fmla="*/ 439413338 w 1064"/>
                <a:gd name="T43" fmla="*/ 434431359 h 1077"/>
                <a:gd name="T44" fmla="*/ 428859858 w 1064"/>
                <a:gd name="T45" fmla="*/ 634782192 h 1077"/>
                <a:gd name="T46" fmla="*/ 219715009 w 1064"/>
                <a:gd name="T47" fmla="*/ 539877445 h 1077"/>
                <a:gd name="T48" fmla="*/ 240838522 w 1064"/>
                <a:gd name="T49" fmla="*/ 710693269 h 1077"/>
                <a:gd name="T50" fmla="*/ 299978007 w 1064"/>
                <a:gd name="T51" fmla="*/ 902607928 h 1077"/>
                <a:gd name="T52" fmla="*/ 69709485 w 1064"/>
                <a:gd name="T53" fmla="*/ 885735323 h 1077"/>
                <a:gd name="T54" fmla="*/ 147881592 w 1064"/>
                <a:gd name="T55" fmla="*/ 1037573378 h 1077"/>
                <a:gd name="T56" fmla="*/ 266176986 w 1064"/>
                <a:gd name="T57" fmla="*/ 1134582520 h 1077"/>
                <a:gd name="T58" fmla="*/ 147881592 w 1064"/>
                <a:gd name="T59" fmla="*/ 1233714011 h 1077"/>
                <a:gd name="T60" fmla="*/ 69709485 w 1064"/>
                <a:gd name="T61" fmla="*/ 1385552579 h 1077"/>
                <a:gd name="T62" fmla="*/ 299978007 w 1064"/>
                <a:gd name="T63" fmla="*/ 1366574296 h 1077"/>
                <a:gd name="T64" fmla="*/ 240838522 w 1064"/>
                <a:gd name="T65" fmla="*/ 1560594120 h 1077"/>
                <a:gd name="T66" fmla="*/ 219715009 w 1064"/>
                <a:gd name="T67" fmla="*/ 1731409944 h 1077"/>
                <a:gd name="T68" fmla="*/ 428859858 w 1064"/>
                <a:gd name="T69" fmla="*/ 1634400032 h 1077"/>
                <a:gd name="T70" fmla="*/ 439413338 w 1064"/>
                <a:gd name="T71" fmla="*/ 1836855901 h 1077"/>
                <a:gd name="T72" fmla="*/ 477445798 w 1064"/>
                <a:gd name="T73" fmla="*/ 2003461397 h 1077"/>
                <a:gd name="T74" fmla="*/ 640112310 w 1064"/>
                <a:gd name="T75" fmla="*/ 1843187809 h 1077"/>
                <a:gd name="T76" fmla="*/ 720391539 w 1064"/>
                <a:gd name="T77" fmla="*/ 2028770560 h 1077"/>
                <a:gd name="T78" fmla="*/ 813332173 w 1064"/>
                <a:gd name="T79" fmla="*/ 2147483647 h 1077"/>
                <a:gd name="T80" fmla="*/ 912627889 w 1064"/>
                <a:gd name="T81" fmla="*/ 1965490470 h 1077"/>
                <a:gd name="T82" fmla="*/ 1049955552 w 1064"/>
                <a:gd name="T83" fmla="*/ 2113117683 h 1077"/>
                <a:gd name="T84" fmla="*/ 1187267561 w 1064"/>
                <a:gd name="T85" fmla="*/ 2147483647 h 1077"/>
                <a:gd name="T86" fmla="*/ 1208390946 w 1064"/>
                <a:gd name="T87" fmla="*/ 1988694469 h 1077"/>
                <a:gd name="T88" fmla="*/ 1390073816 w 1064"/>
                <a:gd name="T89" fmla="*/ 2079372473 h 1077"/>
                <a:gd name="T90" fmla="*/ 1552739686 w 1064"/>
                <a:gd name="T91" fmla="*/ 2129990801 h 1077"/>
                <a:gd name="T92" fmla="*/ 1495708190 w 1064"/>
                <a:gd name="T93" fmla="*/ 1908556649 h 1077"/>
                <a:gd name="T94" fmla="*/ 1696389583 w 1064"/>
                <a:gd name="T95" fmla="*/ 1931760649 h 1077"/>
                <a:gd name="T96" fmla="*/ 1867518972 w 1064"/>
                <a:gd name="T97" fmla="*/ 1921203024 h 1077"/>
                <a:gd name="T98" fmla="*/ 1736529967 w 1064"/>
                <a:gd name="T99" fmla="*/ 1733515108 h 1077"/>
                <a:gd name="T100" fmla="*/ 1932997564 w 1064"/>
                <a:gd name="T101" fmla="*/ 1687123524 h 1077"/>
                <a:gd name="T102" fmla="*/ 2091448612 w 1064"/>
                <a:gd name="T103" fmla="*/ 1619632079 h 1077"/>
                <a:gd name="T104" fmla="*/ 1905534495 w 1064"/>
                <a:gd name="T105" fmla="*/ 1486771793 h 1077"/>
                <a:gd name="T106" fmla="*/ 2074540049 w 1064"/>
                <a:gd name="T107" fmla="*/ 1377115507 h 1077"/>
                <a:gd name="T108" fmla="*/ 2147483647 w 1064"/>
                <a:gd name="T109" fmla="*/ 1261128339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29" name="Freeform 11"/>
            <p:cNvSpPr>
              <a:spLocks noChangeArrowheads="1"/>
            </p:cNvSpPr>
            <p:nvPr/>
          </p:nvSpPr>
          <p:spPr bwMode="auto">
            <a:xfrm>
              <a:off x="5212556" y="3355975"/>
              <a:ext cx="136525" cy="138112"/>
            </a:xfrm>
            <a:custGeom>
              <a:avLst/>
              <a:gdLst>
                <a:gd name="T0" fmla="*/ 2009061458 w 1064"/>
                <a:gd name="T1" fmla="*/ 1208371476 h 1077"/>
                <a:gd name="T2" fmla="*/ 1977368169 w 1064"/>
                <a:gd name="T3" fmla="*/ 1071303137 h 1077"/>
                <a:gd name="T4" fmla="*/ 2147483647 w 1064"/>
                <a:gd name="T5" fmla="*/ 1010144555 h 1077"/>
                <a:gd name="T6" fmla="*/ 2074540049 w 1064"/>
                <a:gd name="T7" fmla="*/ 894158739 h 1077"/>
                <a:gd name="T8" fmla="*/ 1905534495 w 1064"/>
                <a:gd name="T9" fmla="*/ 782382710 h 1077"/>
                <a:gd name="T10" fmla="*/ 2091448612 w 1064"/>
                <a:gd name="T11" fmla="*/ 649524412 h 1077"/>
                <a:gd name="T12" fmla="*/ 1932997564 w 1064"/>
                <a:gd name="T13" fmla="*/ 582050896 h 1077"/>
                <a:gd name="T14" fmla="*/ 1736529967 w 1064"/>
                <a:gd name="T15" fmla="*/ 537764668 h 1077"/>
                <a:gd name="T16" fmla="*/ 1867518972 w 1064"/>
                <a:gd name="T17" fmla="*/ 347957574 h 1077"/>
                <a:gd name="T18" fmla="*/ 1696389583 w 1064"/>
                <a:gd name="T19" fmla="*/ 339521332 h 1077"/>
                <a:gd name="T20" fmla="*/ 1495708190 w 1064"/>
                <a:gd name="T21" fmla="*/ 362725164 h 1077"/>
                <a:gd name="T22" fmla="*/ 1552739686 w 1064"/>
                <a:gd name="T23" fmla="*/ 141294603 h 1077"/>
                <a:gd name="T24" fmla="*/ 1390073816 w 1064"/>
                <a:gd name="T25" fmla="*/ 191912051 h 1077"/>
                <a:gd name="T26" fmla="*/ 1208390946 w 1064"/>
                <a:gd name="T27" fmla="*/ 282589206 h 1077"/>
                <a:gd name="T28" fmla="*/ 1187267561 w 1064"/>
                <a:gd name="T29" fmla="*/ 54827249 h 1077"/>
                <a:gd name="T30" fmla="*/ 1049955552 w 1064"/>
                <a:gd name="T31" fmla="*/ 158167086 h 1077"/>
                <a:gd name="T32" fmla="*/ 912627889 w 1064"/>
                <a:gd name="T33" fmla="*/ 303671474 h 1077"/>
                <a:gd name="T34" fmla="*/ 813332173 w 1064"/>
                <a:gd name="T35" fmla="*/ 97008472 h 1077"/>
                <a:gd name="T36" fmla="*/ 720391539 w 1064"/>
                <a:gd name="T37" fmla="*/ 242512957 h 1077"/>
                <a:gd name="T38" fmla="*/ 640112310 w 1064"/>
                <a:gd name="T39" fmla="*/ 428093787 h 1077"/>
                <a:gd name="T40" fmla="*/ 477445798 w 1064"/>
                <a:gd name="T41" fmla="*/ 265716788 h 1077"/>
                <a:gd name="T42" fmla="*/ 439413338 w 1064"/>
                <a:gd name="T43" fmla="*/ 434424880 h 1077"/>
                <a:gd name="T44" fmla="*/ 428859858 w 1064"/>
                <a:gd name="T45" fmla="*/ 634772980 h 1077"/>
                <a:gd name="T46" fmla="*/ 219715009 w 1064"/>
                <a:gd name="T47" fmla="*/ 539869432 h 1077"/>
                <a:gd name="T48" fmla="*/ 240838522 w 1064"/>
                <a:gd name="T49" fmla="*/ 710682994 h 1077"/>
                <a:gd name="T50" fmla="*/ 299978007 w 1064"/>
                <a:gd name="T51" fmla="*/ 902594724 h 1077"/>
                <a:gd name="T52" fmla="*/ 69709485 w 1064"/>
                <a:gd name="T53" fmla="*/ 885722242 h 1077"/>
                <a:gd name="T54" fmla="*/ 147881592 w 1064"/>
                <a:gd name="T55" fmla="*/ 1037558171 h 1077"/>
                <a:gd name="T56" fmla="*/ 266176986 w 1064"/>
                <a:gd name="T57" fmla="*/ 1134566098 h 1077"/>
                <a:gd name="T58" fmla="*/ 147881592 w 1064"/>
                <a:gd name="T59" fmla="*/ 1233680456 h 1077"/>
                <a:gd name="T60" fmla="*/ 69709485 w 1064"/>
                <a:gd name="T61" fmla="*/ 1385515873 h 1077"/>
                <a:gd name="T62" fmla="*/ 299978007 w 1064"/>
                <a:gd name="T63" fmla="*/ 1366538754 h 1077"/>
                <a:gd name="T64" fmla="*/ 240838522 w 1064"/>
                <a:gd name="T65" fmla="*/ 1560555121 h 1077"/>
                <a:gd name="T66" fmla="*/ 219715009 w 1064"/>
                <a:gd name="T67" fmla="*/ 1731368682 h 1077"/>
                <a:gd name="T68" fmla="*/ 428859858 w 1064"/>
                <a:gd name="T69" fmla="*/ 1634359473 h 1077"/>
                <a:gd name="T70" fmla="*/ 439413338 w 1064"/>
                <a:gd name="T71" fmla="*/ 1836812851 h 1077"/>
                <a:gd name="T72" fmla="*/ 477445798 w 1064"/>
                <a:gd name="T73" fmla="*/ 2003416114 h 1077"/>
                <a:gd name="T74" fmla="*/ 640112310 w 1064"/>
                <a:gd name="T75" fmla="*/ 1843144712 h 1077"/>
                <a:gd name="T76" fmla="*/ 720391539 w 1064"/>
                <a:gd name="T77" fmla="*/ 2028725094 h 1077"/>
                <a:gd name="T78" fmla="*/ 813332173 w 1064"/>
                <a:gd name="T79" fmla="*/ 2147483647 h 1077"/>
                <a:gd name="T80" fmla="*/ 912627889 w 1064"/>
                <a:gd name="T81" fmla="*/ 1965461876 h 1077"/>
                <a:gd name="T82" fmla="*/ 1049955552 w 1064"/>
                <a:gd name="T83" fmla="*/ 2113070580 h 1077"/>
                <a:gd name="T84" fmla="*/ 1187267561 w 1064"/>
                <a:gd name="T85" fmla="*/ 2147483647 h 1077"/>
                <a:gd name="T86" fmla="*/ 1208390946 w 1064"/>
                <a:gd name="T87" fmla="*/ 1988649293 h 1077"/>
                <a:gd name="T88" fmla="*/ 1390073816 w 1064"/>
                <a:gd name="T89" fmla="*/ 2079325615 h 1077"/>
                <a:gd name="T90" fmla="*/ 1552739686 w 1064"/>
                <a:gd name="T91" fmla="*/ 2129943576 h 1077"/>
                <a:gd name="T92" fmla="*/ 1495708190 w 1064"/>
                <a:gd name="T93" fmla="*/ 1908513079 h 1077"/>
                <a:gd name="T94" fmla="*/ 1696389583 w 1064"/>
                <a:gd name="T95" fmla="*/ 1931716911 h 1077"/>
                <a:gd name="T96" fmla="*/ 1867518972 w 1064"/>
                <a:gd name="T97" fmla="*/ 1921175777 h 1077"/>
                <a:gd name="T98" fmla="*/ 1736529967 w 1064"/>
                <a:gd name="T99" fmla="*/ 1733473831 h 1077"/>
                <a:gd name="T100" fmla="*/ 1932997564 w 1064"/>
                <a:gd name="T101" fmla="*/ 1687082583 h 1077"/>
                <a:gd name="T102" fmla="*/ 2091448612 w 1064"/>
                <a:gd name="T103" fmla="*/ 1619609067 h 1077"/>
                <a:gd name="T104" fmla="*/ 1905534495 w 1064"/>
                <a:gd name="T105" fmla="*/ 1486750769 h 1077"/>
                <a:gd name="T106" fmla="*/ 2074540049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30" name="Freeform 11"/>
            <p:cNvSpPr>
              <a:spLocks noChangeArrowheads="1"/>
            </p:cNvSpPr>
            <p:nvPr/>
          </p:nvSpPr>
          <p:spPr bwMode="auto">
            <a:xfrm>
              <a:off x="5342731" y="3725862"/>
              <a:ext cx="136525" cy="139700"/>
            </a:xfrm>
            <a:custGeom>
              <a:avLst/>
              <a:gdLst>
                <a:gd name="T0" fmla="*/ 2009061458 w 1064"/>
                <a:gd name="T1" fmla="*/ 1250536241 h 1077"/>
                <a:gd name="T2" fmla="*/ 1977368169 w 1064"/>
                <a:gd name="T3" fmla="*/ 1108682046 h 1077"/>
                <a:gd name="T4" fmla="*/ 2147483647 w 1064"/>
                <a:gd name="T5" fmla="*/ 1045385911 h 1077"/>
                <a:gd name="T6" fmla="*/ 2074540049 w 1064"/>
                <a:gd name="T7" fmla="*/ 925354480 h 1077"/>
                <a:gd name="T8" fmla="*/ 1905534495 w 1064"/>
                <a:gd name="T9" fmla="*/ 809680857 h 1077"/>
                <a:gd name="T10" fmla="*/ 2091448612 w 1064"/>
                <a:gd name="T11" fmla="*/ 672184989 h 1077"/>
                <a:gd name="T12" fmla="*/ 1932997564 w 1064"/>
                <a:gd name="T13" fmla="*/ 602360444 h 1077"/>
                <a:gd name="T14" fmla="*/ 1736529967 w 1064"/>
                <a:gd name="T15" fmla="*/ 556528488 h 1077"/>
                <a:gd name="T16" fmla="*/ 1867518972 w 1064"/>
                <a:gd name="T17" fmla="*/ 360110506 h 1077"/>
                <a:gd name="T18" fmla="*/ 1696389583 w 1064"/>
                <a:gd name="T19" fmla="*/ 351378288 h 1077"/>
                <a:gd name="T20" fmla="*/ 1495708190 w 1064"/>
                <a:gd name="T21" fmla="*/ 375371136 h 1077"/>
                <a:gd name="T22" fmla="*/ 1552739686 w 1064"/>
                <a:gd name="T23" fmla="*/ 146228152 h 1077"/>
                <a:gd name="T24" fmla="*/ 1390073816 w 1064"/>
                <a:gd name="T25" fmla="*/ 198605122 h 1077"/>
                <a:gd name="T26" fmla="*/ 1208390946 w 1064"/>
                <a:gd name="T27" fmla="*/ 292439442 h 1077"/>
                <a:gd name="T28" fmla="*/ 1187267561 w 1064"/>
                <a:gd name="T29" fmla="*/ 56751527 h 1077"/>
                <a:gd name="T30" fmla="*/ 1049955552 w 1064"/>
                <a:gd name="T31" fmla="*/ 163675987 h 1077"/>
                <a:gd name="T32" fmla="*/ 912627889 w 1064"/>
                <a:gd name="T33" fmla="*/ 314278810 h 1077"/>
                <a:gd name="T34" fmla="*/ 813332173 w 1064"/>
                <a:gd name="T35" fmla="*/ 100396164 h 1077"/>
                <a:gd name="T36" fmla="*/ 720391539 w 1064"/>
                <a:gd name="T37" fmla="*/ 250982091 h 1077"/>
                <a:gd name="T38" fmla="*/ 640112310 w 1064"/>
                <a:gd name="T39" fmla="*/ 443042200 h 1077"/>
                <a:gd name="T40" fmla="*/ 477445798 w 1064"/>
                <a:gd name="T41" fmla="*/ 274991867 h 1077"/>
                <a:gd name="T42" fmla="*/ 439413338 w 1064"/>
                <a:gd name="T43" fmla="*/ 449587213 h 1077"/>
                <a:gd name="T44" fmla="*/ 428859858 w 1064"/>
                <a:gd name="T45" fmla="*/ 656908016 h 1077"/>
                <a:gd name="T46" fmla="*/ 219715009 w 1064"/>
                <a:gd name="T47" fmla="*/ 558698831 h 1077"/>
                <a:gd name="T48" fmla="*/ 240838522 w 1064"/>
                <a:gd name="T49" fmla="*/ 735481901 h 1077"/>
                <a:gd name="T50" fmla="*/ 299978007 w 1064"/>
                <a:gd name="T51" fmla="*/ 934086699 h 1077"/>
                <a:gd name="T52" fmla="*/ 69709485 w 1064"/>
                <a:gd name="T53" fmla="*/ 916622261 h 1077"/>
                <a:gd name="T54" fmla="*/ 147881592 w 1064"/>
                <a:gd name="T55" fmla="*/ 1073752911 h 1077"/>
                <a:gd name="T56" fmla="*/ 266176986 w 1064"/>
                <a:gd name="T57" fmla="*/ 1174149301 h 1077"/>
                <a:gd name="T58" fmla="*/ 147881592 w 1064"/>
                <a:gd name="T59" fmla="*/ 1276732897 h 1077"/>
                <a:gd name="T60" fmla="*/ 69709485 w 1064"/>
                <a:gd name="T61" fmla="*/ 1433864066 h 1077"/>
                <a:gd name="T62" fmla="*/ 299978007 w 1064"/>
                <a:gd name="T63" fmla="*/ 1414212163 h 1077"/>
                <a:gd name="T64" fmla="*/ 240838522 w 1064"/>
                <a:gd name="T65" fmla="*/ 1615004425 h 1077"/>
                <a:gd name="T66" fmla="*/ 219715009 w 1064"/>
                <a:gd name="T67" fmla="*/ 1791786459 h 1077"/>
                <a:gd name="T68" fmla="*/ 428859858 w 1064"/>
                <a:gd name="T69" fmla="*/ 1691390327 h 1077"/>
                <a:gd name="T70" fmla="*/ 439413338 w 1064"/>
                <a:gd name="T71" fmla="*/ 1900898206 h 1077"/>
                <a:gd name="T72" fmla="*/ 477445798 w 1064"/>
                <a:gd name="T73" fmla="*/ 2073323987 h 1077"/>
                <a:gd name="T74" fmla="*/ 640112310 w 1064"/>
                <a:gd name="T75" fmla="*/ 1907443997 h 1077"/>
                <a:gd name="T76" fmla="*/ 720391539 w 1064"/>
                <a:gd name="T77" fmla="*/ 2099504041 h 1077"/>
                <a:gd name="T78" fmla="*/ 813332173 w 1064"/>
                <a:gd name="T79" fmla="*/ 2147483647 h 1077"/>
                <a:gd name="T80" fmla="*/ 912627889 w 1064"/>
                <a:gd name="T81" fmla="*/ 2034036785 h 1077"/>
                <a:gd name="T82" fmla="*/ 1049955552 w 1064"/>
                <a:gd name="T83" fmla="*/ 2147483647 h 1077"/>
                <a:gd name="T84" fmla="*/ 1187267561 w 1064"/>
                <a:gd name="T85" fmla="*/ 2147483647 h 1077"/>
                <a:gd name="T86" fmla="*/ 1208390946 w 1064"/>
                <a:gd name="T87" fmla="*/ 2058045977 h 1077"/>
                <a:gd name="T88" fmla="*/ 1390073816 w 1064"/>
                <a:gd name="T89" fmla="*/ 2147483647 h 1077"/>
                <a:gd name="T90" fmla="*/ 1552739686 w 1064"/>
                <a:gd name="T91" fmla="*/ 2147483647 h 1077"/>
                <a:gd name="T92" fmla="*/ 1495708190 w 1064"/>
                <a:gd name="T93" fmla="*/ 1975097680 h 1077"/>
                <a:gd name="T94" fmla="*/ 1696389583 w 1064"/>
                <a:gd name="T95" fmla="*/ 1999107910 h 1077"/>
                <a:gd name="T96" fmla="*/ 1867518972 w 1064"/>
                <a:gd name="T97" fmla="*/ 1988204829 h 1077"/>
                <a:gd name="T98" fmla="*/ 1736529967 w 1064"/>
                <a:gd name="T99" fmla="*/ 1793957320 h 1077"/>
                <a:gd name="T100" fmla="*/ 1932997564 w 1064"/>
                <a:gd name="T101" fmla="*/ 1745954502 h 1077"/>
                <a:gd name="T102" fmla="*/ 2091448612 w 1064"/>
                <a:gd name="T103" fmla="*/ 1676113354 h 1077"/>
                <a:gd name="T104" fmla="*/ 1905534495 w 1064"/>
                <a:gd name="T105" fmla="*/ 1538617486 h 1077"/>
                <a:gd name="T106" fmla="*/ 2074540049 w 1064"/>
                <a:gd name="T107" fmla="*/ 1425131847 h 1077"/>
                <a:gd name="T108" fmla="*/ 2147483647 w 1064"/>
                <a:gd name="T109" fmla="*/ 130510041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31" name="Freeform 11"/>
            <p:cNvSpPr>
              <a:spLocks noChangeArrowheads="1"/>
            </p:cNvSpPr>
            <p:nvPr/>
          </p:nvSpPr>
          <p:spPr bwMode="auto">
            <a:xfrm>
              <a:off x="6222206" y="4435475"/>
              <a:ext cx="136525" cy="138112"/>
            </a:xfrm>
            <a:custGeom>
              <a:avLst/>
              <a:gdLst>
                <a:gd name="T0" fmla="*/ 2009061458 w 1064"/>
                <a:gd name="T1" fmla="*/ 1208371476 h 1077"/>
                <a:gd name="T2" fmla="*/ 1977368169 w 1064"/>
                <a:gd name="T3" fmla="*/ 1071303137 h 1077"/>
                <a:gd name="T4" fmla="*/ 2147483647 w 1064"/>
                <a:gd name="T5" fmla="*/ 1010144555 h 1077"/>
                <a:gd name="T6" fmla="*/ 2074540049 w 1064"/>
                <a:gd name="T7" fmla="*/ 894158739 h 1077"/>
                <a:gd name="T8" fmla="*/ 1905534495 w 1064"/>
                <a:gd name="T9" fmla="*/ 782382710 h 1077"/>
                <a:gd name="T10" fmla="*/ 2091448612 w 1064"/>
                <a:gd name="T11" fmla="*/ 649524412 h 1077"/>
                <a:gd name="T12" fmla="*/ 1932997564 w 1064"/>
                <a:gd name="T13" fmla="*/ 582050896 h 1077"/>
                <a:gd name="T14" fmla="*/ 1736529967 w 1064"/>
                <a:gd name="T15" fmla="*/ 537764668 h 1077"/>
                <a:gd name="T16" fmla="*/ 1867518972 w 1064"/>
                <a:gd name="T17" fmla="*/ 347957574 h 1077"/>
                <a:gd name="T18" fmla="*/ 1696389583 w 1064"/>
                <a:gd name="T19" fmla="*/ 339521332 h 1077"/>
                <a:gd name="T20" fmla="*/ 1495708190 w 1064"/>
                <a:gd name="T21" fmla="*/ 362725164 h 1077"/>
                <a:gd name="T22" fmla="*/ 1552739686 w 1064"/>
                <a:gd name="T23" fmla="*/ 141294603 h 1077"/>
                <a:gd name="T24" fmla="*/ 1390073816 w 1064"/>
                <a:gd name="T25" fmla="*/ 191912051 h 1077"/>
                <a:gd name="T26" fmla="*/ 1208390946 w 1064"/>
                <a:gd name="T27" fmla="*/ 282589206 h 1077"/>
                <a:gd name="T28" fmla="*/ 1187267561 w 1064"/>
                <a:gd name="T29" fmla="*/ 54827249 h 1077"/>
                <a:gd name="T30" fmla="*/ 1049955552 w 1064"/>
                <a:gd name="T31" fmla="*/ 158167086 h 1077"/>
                <a:gd name="T32" fmla="*/ 912627889 w 1064"/>
                <a:gd name="T33" fmla="*/ 303671474 h 1077"/>
                <a:gd name="T34" fmla="*/ 813332173 w 1064"/>
                <a:gd name="T35" fmla="*/ 97008472 h 1077"/>
                <a:gd name="T36" fmla="*/ 720391539 w 1064"/>
                <a:gd name="T37" fmla="*/ 242512957 h 1077"/>
                <a:gd name="T38" fmla="*/ 640112310 w 1064"/>
                <a:gd name="T39" fmla="*/ 428093787 h 1077"/>
                <a:gd name="T40" fmla="*/ 477445798 w 1064"/>
                <a:gd name="T41" fmla="*/ 265716788 h 1077"/>
                <a:gd name="T42" fmla="*/ 439413338 w 1064"/>
                <a:gd name="T43" fmla="*/ 434424880 h 1077"/>
                <a:gd name="T44" fmla="*/ 428859858 w 1064"/>
                <a:gd name="T45" fmla="*/ 634772980 h 1077"/>
                <a:gd name="T46" fmla="*/ 219715009 w 1064"/>
                <a:gd name="T47" fmla="*/ 539869432 h 1077"/>
                <a:gd name="T48" fmla="*/ 240838522 w 1064"/>
                <a:gd name="T49" fmla="*/ 710682994 h 1077"/>
                <a:gd name="T50" fmla="*/ 299978007 w 1064"/>
                <a:gd name="T51" fmla="*/ 902594724 h 1077"/>
                <a:gd name="T52" fmla="*/ 69709485 w 1064"/>
                <a:gd name="T53" fmla="*/ 885722242 h 1077"/>
                <a:gd name="T54" fmla="*/ 147881592 w 1064"/>
                <a:gd name="T55" fmla="*/ 1037558171 h 1077"/>
                <a:gd name="T56" fmla="*/ 266176986 w 1064"/>
                <a:gd name="T57" fmla="*/ 1134566098 h 1077"/>
                <a:gd name="T58" fmla="*/ 147881592 w 1064"/>
                <a:gd name="T59" fmla="*/ 1233680456 h 1077"/>
                <a:gd name="T60" fmla="*/ 69709485 w 1064"/>
                <a:gd name="T61" fmla="*/ 1385515873 h 1077"/>
                <a:gd name="T62" fmla="*/ 299978007 w 1064"/>
                <a:gd name="T63" fmla="*/ 1366538754 h 1077"/>
                <a:gd name="T64" fmla="*/ 240838522 w 1064"/>
                <a:gd name="T65" fmla="*/ 1560555121 h 1077"/>
                <a:gd name="T66" fmla="*/ 219715009 w 1064"/>
                <a:gd name="T67" fmla="*/ 1731368682 h 1077"/>
                <a:gd name="T68" fmla="*/ 428859858 w 1064"/>
                <a:gd name="T69" fmla="*/ 1634359473 h 1077"/>
                <a:gd name="T70" fmla="*/ 439413338 w 1064"/>
                <a:gd name="T71" fmla="*/ 1836812851 h 1077"/>
                <a:gd name="T72" fmla="*/ 477445798 w 1064"/>
                <a:gd name="T73" fmla="*/ 2003416114 h 1077"/>
                <a:gd name="T74" fmla="*/ 640112310 w 1064"/>
                <a:gd name="T75" fmla="*/ 1843144712 h 1077"/>
                <a:gd name="T76" fmla="*/ 720391539 w 1064"/>
                <a:gd name="T77" fmla="*/ 2028725094 h 1077"/>
                <a:gd name="T78" fmla="*/ 813332173 w 1064"/>
                <a:gd name="T79" fmla="*/ 2147483647 h 1077"/>
                <a:gd name="T80" fmla="*/ 912627889 w 1064"/>
                <a:gd name="T81" fmla="*/ 1965461876 h 1077"/>
                <a:gd name="T82" fmla="*/ 1049955552 w 1064"/>
                <a:gd name="T83" fmla="*/ 2113070580 h 1077"/>
                <a:gd name="T84" fmla="*/ 1187267561 w 1064"/>
                <a:gd name="T85" fmla="*/ 2147483647 h 1077"/>
                <a:gd name="T86" fmla="*/ 1208390946 w 1064"/>
                <a:gd name="T87" fmla="*/ 1988649293 h 1077"/>
                <a:gd name="T88" fmla="*/ 1390073816 w 1064"/>
                <a:gd name="T89" fmla="*/ 2079325615 h 1077"/>
                <a:gd name="T90" fmla="*/ 1552739686 w 1064"/>
                <a:gd name="T91" fmla="*/ 2129943576 h 1077"/>
                <a:gd name="T92" fmla="*/ 1495708190 w 1064"/>
                <a:gd name="T93" fmla="*/ 1908513079 h 1077"/>
                <a:gd name="T94" fmla="*/ 1696389583 w 1064"/>
                <a:gd name="T95" fmla="*/ 1931716911 h 1077"/>
                <a:gd name="T96" fmla="*/ 1867518972 w 1064"/>
                <a:gd name="T97" fmla="*/ 1921175777 h 1077"/>
                <a:gd name="T98" fmla="*/ 1736529967 w 1064"/>
                <a:gd name="T99" fmla="*/ 1733473831 h 1077"/>
                <a:gd name="T100" fmla="*/ 1932997564 w 1064"/>
                <a:gd name="T101" fmla="*/ 1687082583 h 1077"/>
                <a:gd name="T102" fmla="*/ 2091448612 w 1064"/>
                <a:gd name="T103" fmla="*/ 1619609067 h 1077"/>
                <a:gd name="T104" fmla="*/ 1905534495 w 1064"/>
                <a:gd name="T105" fmla="*/ 1486750769 h 1077"/>
                <a:gd name="T106" fmla="*/ 2074540049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32" name="Freeform 11"/>
            <p:cNvSpPr>
              <a:spLocks noChangeArrowheads="1"/>
            </p:cNvSpPr>
            <p:nvPr/>
          </p:nvSpPr>
          <p:spPr bwMode="auto">
            <a:xfrm>
              <a:off x="6360319" y="3741737"/>
              <a:ext cx="138112" cy="138113"/>
            </a:xfrm>
            <a:custGeom>
              <a:avLst/>
              <a:gdLst>
                <a:gd name="T0" fmla="*/ 2079933055 w 1064"/>
                <a:gd name="T1" fmla="*/ 1208404847 h 1077"/>
                <a:gd name="T2" fmla="*/ 2047127835 w 1064"/>
                <a:gd name="T3" fmla="*/ 1071318588 h 1077"/>
                <a:gd name="T4" fmla="*/ 2147483647 w 1064"/>
                <a:gd name="T5" fmla="*/ 1010159050 h 1077"/>
                <a:gd name="T6" fmla="*/ 2147483647 w 1064"/>
                <a:gd name="T7" fmla="*/ 894171369 h 1077"/>
                <a:gd name="T8" fmla="*/ 1972771692 w 1064"/>
                <a:gd name="T9" fmla="*/ 782410431 h 1077"/>
                <a:gd name="T10" fmla="*/ 2147483647 w 1064"/>
                <a:gd name="T11" fmla="*/ 649533731 h 1077"/>
                <a:gd name="T12" fmla="*/ 2001196790 w 1064"/>
                <a:gd name="T13" fmla="*/ 582059214 h 1077"/>
                <a:gd name="T14" fmla="*/ 1797793214 w 1064"/>
                <a:gd name="T15" fmla="*/ 537772409 h 1077"/>
                <a:gd name="T16" fmla="*/ 1933395252 w 1064"/>
                <a:gd name="T17" fmla="*/ 347962658 h 1077"/>
                <a:gd name="T18" fmla="*/ 1756243328 w 1064"/>
                <a:gd name="T19" fmla="*/ 339526355 h 1077"/>
                <a:gd name="T20" fmla="*/ 1548475207 w 1064"/>
                <a:gd name="T21" fmla="*/ 362730355 h 1077"/>
                <a:gd name="T22" fmla="*/ 1607515464 w 1064"/>
                <a:gd name="T23" fmla="*/ 141296652 h 1077"/>
                <a:gd name="T24" fmla="*/ 1439107169 w 1064"/>
                <a:gd name="T25" fmla="*/ 191914851 h 1077"/>
                <a:gd name="T26" fmla="*/ 1251019480 w 1064"/>
                <a:gd name="T27" fmla="*/ 282593304 h 1077"/>
                <a:gd name="T28" fmla="*/ 1229148987 w 1064"/>
                <a:gd name="T29" fmla="*/ 54828159 h 1077"/>
                <a:gd name="T30" fmla="*/ 1086992603 w 1064"/>
                <a:gd name="T31" fmla="*/ 158169385 h 1077"/>
                <a:gd name="T32" fmla="*/ 944835960 w 1064"/>
                <a:gd name="T33" fmla="*/ 303675981 h 1077"/>
                <a:gd name="T34" fmla="*/ 842039142 w 1064"/>
                <a:gd name="T35" fmla="*/ 97009944 h 1077"/>
                <a:gd name="T36" fmla="*/ 745796410 w 1064"/>
                <a:gd name="T37" fmla="*/ 242516508 h 1077"/>
                <a:gd name="T38" fmla="*/ 662696119 w 1064"/>
                <a:gd name="T39" fmla="*/ 428099965 h 1077"/>
                <a:gd name="T40" fmla="*/ 494288213 w 1064"/>
                <a:gd name="T41" fmla="*/ 265720635 h 1077"/>
                <a:gd name="T42" fmla="*/ 454911773 w 1064"/>
                <a:gd name="T43" fmla="*/ 434431359 h 1077"/>
                <a:gd name="T44" fmla="*/ 443976527 w 1064"/>
                <a:gd name="T45" fmla="*/ 634782192 h 1077"/>
                <a:gd name="T46" fmla="*/ 227464324 w 1064"/>
                <a:gd name="T47" fmla="*/ 539877445 h 1077"/>
                <a:gd name="T48" fmla="*/ 249334557 w 1064"/>
                <a:gd name="T49" fmla="*/ 710693269 h 1077"/>
                <a:gd name="T50" fmla="*/ 310564550 w 1064"/>
                <a:gd name="T51" fmla="*/ 902607928 h 1077"/>
                <a:gd name="T52" fmla="*/ 72182081 w 1064"/>
                <a:gd name="T53" fmla="*/ 885735323 h 1077"/>
                <a:gd name="T54" fmla="*/ 153091954 w 1064"/>
                <a:gd name="T55" fmla="*/ 1037573378 h 1077"/>
                <a:gd name="T56" fmla="*/ 275568750 w 1064"/>
                <a:gd name="T57" fmla="*/ 1134582520 h 1077"/>
                <a:gd name="T58" fmla="*/ 153091954 w 1064"/>
                <a:gd name="T59" fmla="*/ 1233714011 h 1077"/>
                <a:gd name="T60" fmla="*/ 72182081 w 1064"/>
                <a:gd name="T61" fmla="*/ 1385552579 h 1077"/>
                <a:gd name="T62" fmla="*/ 310564550 w 1064"/>
                <a:gd name="T63" fmla="*/ 1366574296 h 1077"/>
                <a:gd name="T64" fmla="*/ 249334557 w 1064"/>
                <a:gd name="T65" fmla="*/ 1560594120 h 1077"/>
                <a:gd name="T66" fmla="*/ 227464324 w 1064"/>
                <a:gd name="T67" fmla="*/ 1731409944 h 1077"/>
                <a:gd name="T68" fmla="*/ 443976527 w 1064"/>
                <a:gd name="T69" fmla="*/ 1634400032 h 1077"/>
                <a:gd name="T70" fmla="*/ 454911773 w 1064"/>
                <a:gd name="T71" fmla="*/ 1836855901 h 1077"/>
                <a:gd name="T72" fmla="*/ 494288213 w 1064"/>
                <a:gd name="T73" fmla="*/ 2003461397 h 1077"/>
                <a:gd name="T74" fmla="*/ 662696119 w 1064"/>
                <a:gd name="T75" fmla="*/ 1843187809 h 1077"/>
                <a:gd name="T76" fmla="*/ 745796410 w 1064"/>
                <a:gd name="T77" fmla="*/ 2028770560 h 1077"/>
                <a:gd name="T78" fmla="*/ 842039142 w 1064"/>
                <a:gd name="T79" fmla="*/ 2147483647 h 1077"/>
                <a:gd name="T80" fmla="*/ 944835960 w 1064"/>
                <a:gd name="T81" fmla="*/ 1965490470 h 1077"/>
                <a:gd name="T82" fmla="*/ 1086992603 w 1064"/>
                <a:gd name="T83" fmla="*/ 2113117683 h 1077"/>
                <a:gd name="T84" fmla="*/ 1229148987 w 1064"/>
                <a:gd name="T85" fmla="*/ 2147483647 h 1077"/>
                <a:gd name="T86" fmla="*/ 1251019480 w 1064"/>
                <a:gd name="T87" fmla="*/ 1988694469 h 1077"/>
                <a:gd name="T88" fmla="*/ 1439107169 w 1064"/>
                <a:gd name="T89" fmla="*/ 2079372473 h 1077"/>
                <a:gd name="T90" fmla="*/ 1607515464 w 1064"/>
                <a:gd name="T91" fmla="*/ 2129990801 h 1077"/>
                <a:gd name="T92" fmla="*/ 1548475207 w 1064"/>
                <a:gd name="T93" fmla="*/ 1908556649 h 1077"/>
                <a:gd name="T94" fmla="*/ 1756243328 w 1064"/>
                <a:gd name="T95" fmla="*/ 1931760649 h 1077"/>
                <a:gd name="T96" fmla="*/ 1933395252 w 1064"/>
                <a:gd name="T97" fmla="*/ 1921203024 h 1077"/>
                <a:gd name="T98" fmla="*/ 1797793214 w 1064"/>
                <a:gd name="T99" fmla="*/ 1733515108 h 1077"/>
                <a:gd name="T100" fmla="*/ 2001196790 w 1064"/>
                <a:gd name="T101" fmla="*/ 1687123524 h 1077"/>
                <a:gd name="T102" fmla="*/ 2147483647 w 1064"/>
                <a:gd name="T103" fmla="*/ 1619632079 h 1077"/>
                <a:gd name="T104" fmla="*/ 1972771692 w 1064"/>
                <a:gd name="T105" fmla="*/ 1486771793 h 1077"/>
                <a:gd name="T106" fmla="*/ 2147483647 w 1064"/>
                <a:gd name="T107" fmla="*/ 1377115507 h 1077"/>
                <a:gd name="T108" fmla="*/ 2147483647 w 1064"/>
                <a:gd name="T109" fmla="*/ 1261128339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33" name="Freeform 11"/>
            <p:cNvSpPr>
              <a:spLocks noChangeArrowheads="1"/>
            </p:cNvSpPr>
            <p:nvPr/>
          </p:nvSpPr>
          <p:spPr bwMode="auto">
            <a:xfrm>
              <a:off x="6819106" y="3749675"/>
              <a:ext cx="136525" cy="138112"/>
            </a:xfrm>
            <a:custGeom>
              <a:avLst/>
              <a:gdLst>
                <a:gd name="T0" fmla="*/ 2009061458 w 1064"/>
                <a:gd name="T1" fmla="*/ 1208371476 h 1077"/>
                <a:gd name="T2" fmla="*/ 1977368169 w 1064"/>
                <a:gd name="T3" fmla="*/ 1071303137 h 1077"/>
                <a:gd name="T4" fmla="*/ 2147483647 w 1064"/>
                <a:gd name="T5" fmla="*/ 1010144555 h 1077"/>
                <a:gd name="T6" fmla="*/ 2074540049 w 1064"/>
                <a:gd name="T7" fmla="*/ 894158739 h 1077"/>
                <a:gd name="T8" fmla="*/ 1905534495 w 1064"/>
                <a:gd name="T9" fmla="*/ 782382710 h 1077"/>
                <a:gd name="T10" fmla="*/ 2091448612 w 1064"/>
                <a:gd name="T11" fmla="*/ 649524412 h 1077"/>
                <a:gd name="T12" fmla="*/ 1932997564 w 1064"/>
                <a:gd name="T13" fmla="*/ 582050896 h 1077"/>
                <a:gd name="T14" fmla="*/ 1736529967 w 1064"/>
                <a:gd name="T15" fmla="*/ 537764668 h 1077"/>
                <a:gd name="T16" fmla="*/ 1867518972 w 1064"/>
                <a:gd name="T17" fmla="*/ 347957574 h 1077"/>
                <a:gd name="T18" fmla="*/ 1696389583 w 1064"/>
                <a:gd name="T19" fmla="*/ 339521332 h 1077"/>
                <a:gd name="T20" fmla="*/ 1495708190 w 1064"/>
                <a:gd name="T21" fmla="*/ 362725164 h 1077"/>
                <a:gd name="T22" fmla="*/ 1552739686 w 1064"/>
                <a:gd name="T23" fmla="*/ 141294603 h 1077"/>
                <a:gd name="T24" fmla="*/ 1390073816 w 1064"/>
                <a:gd name="T25" fmla="*/ 191912051 h 1077"/>
                <a:gd name="T26" fmla="*/ 1208390946 w 1064"/>
                <a:gd name="T27" fmla="*/ 282589206 h 1077"/>
                <a:gd name="T28" fmla="*/ 1187267561 w 1064"/>
                <a:gd name="T29" fmla="*/ 54827249 h 1077"/>
                <a:gd name="T30" fmla="*/ 1049955552 w 1064"/>
                <a:gd name="T31" fmla="*/ 158167086 h 1077"/>
                <a:gd name="T32" fmla="*/ 912627889 w 1064"/>
                <a:gd name="T33" fmla="*/ 303671474 h 1077"/>
                <a:gd name="T34" fmla="*/ 813332173 w 1064"/>
                <a:gd name="T35" fmla="*/ 97008472 h 1077"/>
                <a:gd name="T36" fmla="*/ 720391539 w 1064"/>
                <a:gd name="T37" fmla="*/ 242512957 h 1077"/>
                <a:gd name="T38" fmla="*/ 640112310 w 1064"/>
                <a:gd name="T39" fmla="*/ 428093787 h 1077"/>
                <a:gd name="T40" fmla="*/ 477445798 w 1064"/>
                <a:gd name="T41" fmla="*/ 265716788 h 1077"/>
                <a:gd name="T42" fmla="*/ 439413338 w 1064"/>
                <a:gd name="T43" fmla="*/ 434424880 h 1077"/>
                <a:gd name="T44" fmla="*/ 428859858 w 1064"/>
                <a:gd name="T45" fmla="*/ 634772980 h 1077"/>
                <a:gd name="T46" fmla="*/ 219715009 w 1064"/>
                <a:gd name="T47" fmla="*/ 539869432 h 1077"/>
                <a:gd name="T48" fmla="*/ 240838522 w 1064"/>
                <a:gd name="T49" fmla="*/ 710682994 h 1077"/>
                <a:gd name="T50" fmla="*/ 299978007 w 1064"/>
                <a:gd name="T51" fmla="*/ 902594724 h 1077"/>
                <a:gd name="T52" fmla="*/ 69709485 w 1064"/>
                <a:gd name="T53" fmla="*/ 885722242 h 1077"/>
                <a:gd name="T54" fmla="*/ 147881592 w 1064"/>
                <a:gd name="T55" fmla="*/ 1037558171 h 1077"/>
                <a:gd name="T56" fmla="*/ 266176986 w 1064"/>
                <a:gd name="T57" fmla="*/ 1134566098 h 1077"/>
                <a:gd name="T58" fmla="*/ 147881592 w 1064"/>
                <a:gd name="T59" fmla="*/ 1233680456 h 1077"/>
                <a:gd name="T60" fmla="*/ 69709485 w 1064"/>
                <a:gd name="T61" fmla="*/ 1385515873 h 1077"/>
                <a:gd name="T62" fmla="*/ 299978007 w 1064"/>
                <a:gd name="T63" fmla="*/ 1366538754 h 1077"/>
                <a:gd name="T64" fmla="*/ 240838522 w 1064"/>
                <a:gd name="T65" fmla="*/ 1560555121 h 1077"/>
                <a:gd name="T66" fmla="*/ 219715009 w 1064"/>
                <a:gd name="T67" fmla="*/ 1731368682 h 1077"/>
                <a:gd name="T68" fmla="*/ 428859858 w 1064"/>
                <a:gd name="T69" fmla="*/ 1634359473 h 1077"/>
                <a:gd name="T70" fmla="*/ 439413338 w 1064"/>
                <a:gd name="T71" fmla="*/ 1836812851 h 1077"/>
                <a:gd name="T72" fmla="*/ 477445798 w 1064"/>
                <a:gd name="T73" fmla="*/ 2003416114 h 1077"/>
                <a:gd name="T74" fmla="*/ 640112310 w 1064"/>
                <a:gd name="T75" fmla="*/ 1843144712 h 1077"/>
                <a:gd name="T76" fmla="*/ 720391539 w 1064"/>
                <a:gd name="T77" fmla="*/ 2028725094 h 1077"/>
                <a:gd name="T78" fmla="*/ 813332173 w 1064"/>
                <a:gd name="T79" fmla="*/ 2147483647 h 1077"/>
                <a:gd name="T80" fmla="*/ 912627889 w 1064"/>
                <a:gd name="T81" fmla="*/ 1965461876 h 1077"/>
                <a:gd name="T82" fmla="*/ 1049955552 w 1064"/>
                <a:gd name="T83" fmla="*/ 2113070580 h 1077"/>
                <a:gd name="T84" fmla="*/ 1187267561 w 1064"/>
                <a:gd name="T85" fmla="*/ 2147483647 h 1077"/>
                <a:gd name="T86" fmla="*/ 1208390946 w 1064"/>
                <a:gd name="T87" fmla="*/ 1988649293 h 1077"/>
                <a:gd name="T88" fmla="*/ 1390073816 w 1064"/>
                <a:gd name="T89" fmla="*/ 2079325615 h 1077"/>
                <a:gd name="T90" fmla="*/ 1552739686 w 1064"/>
                <a:gd name="T91" fmla="*/ 2129943576 h 1077"/>
                <a:gd name="T92" fmla="*/ 1495708190 w 1064"/>
                <a:gd name="T93" fmla="*/ 1908513079 h 1077"/>
                <a:gd name="T94" fmla="*/ 1696389583 w 1064"/>
                <a:gd name="T95" fmla="*/ 1931716911 h 1077"/>
                <a:gd name="T96" fmla="*/ 1867518972 w 1064"/>
                <a:gd name="T97" fmla="*/ 1921175777 h 1077"/>
                <a:gd name="T98" fmla="*/ 1736529967 w 1064"/>
                <a:gd name="T99" fmla="*/ 1733473831 h 1077"/>
                <a:gd name="T100" fmla="*/ 1932997564 w 1064"/>
                <a:gd name="T101" fmla="*/ 1687082583 h 1077"/>
                <a:gd name="T102" fmla="*/ 2091448612 w 1064"/>
                <a:gd name="T103" fmla="*/ 1619609067 h 1077"/>
                <a:gd name="T104" fmla="*/ 1905534495 w 1064"/>
                <a:gd name="T105" fmla="*/ 1486750769 h 1077"/>
                <a:gd name="T106" fmla="*/ 2074540049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34" name="Freeform 11"/>
            <p:cNvSpPr>
              <a:spLocks noChangeArrowheads="1"/>
            </p:cNvSpPr>
            <p:nvPr/>
          </p:nvSpPr>
          <p:spPr bwMode="auto">
            <a:xfrm>
              <a:off x="6657181" y="4259262"/>
              <a:ext cx="136525" cy="139700"/>
            </a:xfrm>
            <a:custGeom>
              <a:avLst/>
              <a:gdLst>
                <a:gd name="T0" fmla="*/ 2009061458 w 1064"/>
                <a:gd name="T1" fmla="*/ 1250536241 h 1077"/>
                <a:gd name="T2" fmla="*/ 1977368169 w 1064"/>
                <a:gd name="T3" fmla="*/ 1108682046 h 1077"/>
                <a:gd name="T4" fmla="*/ 2147483647 w 1064"/>
                <a:gd name="T5" fmla="*/ 1045385911 h 1077"/>
                <a:gd name="T6" fmla="*/ 2074540049 w 1064"/>
                <a:gd name="T7" fmla="*/ 925354480 h 1077"/>
                <a:gd name="T8" fmla="*/ 1905534495 w 1064"/>
                <a:gd name="T9" fmla="*/ 809680857 h 1077"/>
                <a:gd name="T10" fmla="*/ 2091448612 w 1064"/>
                <a:gd name="T11" fmla="*/ 672184989 h 1077"/>
                <a:gd name="T12" fmla="*/ 1932997564 w 1064"/>
                <a:gd name="T13" fmla="*/ 602360444 h 1077"/>
                <a:gd name="T14" fmla="*/ 1736529967 w 1064"/>
                <a:gd name="T15" fmla="*/ 556528488 h 1077"/>
                <a:gd name="T16" fmla="*/ 1867518972 w 1064"/>
                <a:gd name="T17" fmla="*/ 360110506 h 1077"/>
                <a:gd name="T18" fmla="*/ 1696389583 w 1064"/>
                <a:gd name="T19" fmla="*/ 351378288 h 1077"/>
                <a:gd name="T20" fmla="*/ 1495708190 w 1064"/>
                <a:gd name="T21" fmla="*/ 375371136 h 1077"/>
                <a:gd name="T22" fmla="*/ 1552739686 w 1064"/>
                <a:gd name="T23" fmla="*/ 146228152 h 1077"/>
                <a:gd name="T24" fmla="*/ 1390073816 w 1064"/>
                <a:gd name="T25" fmla="*/ 198605122 h 1077"/>
                <a:gd name="T26" fmla="*/ 1208390946 w 1064"/>
                <a:gd name="T27" fmla="*/ 292439442 h 1077"/>
                <a:gd name="T28" fmla="*/ 1187267561 w 1064"/>
                <a:gd name="T29" fmla="*/ 56751527 h 1077"/>
                <a:gd name="T30" fmla="*/ 1049955552 w 1064"/>
                <a:gd name="T31" fmla="*/ 163675987 h 1077"/>
                <a:gd name="T32" fmla="*/ 912627889 w 1064"/>
                <a:gd name="T33" fmla="*/ 314278810 h 1077"/>
                <a:gd name="T34" fmla="*/ 813332173 w 1064"/>
                <a:gd name="T35" fmla="*/ 100396164 h 1077"/>
                <a:gd name="T36" fmla="*/ 720391539 w 1064"/>
                <a:gd name="T37" fmla="*/ 250982091 h 1077"/>
                <a:gd name="T38" fmla="*/ 640112310 w 1064"/>
                <a:gd name="T39" fmla="*/ 443042200 h 1077"/>
                <a:gd name="T40" fmla="*/ 477445798 w 1064"/>
                <a:gd name="T41" fmla="*/ 274991867 h 1077"/>
                <a:gd name="T42" fmla="*/ 439413338 w 1064"/>
                <a:gd name="T43" fmla="*/ 449587213 h 1077"/>
                <a:gd name="T44" fmla="*/ 428859858 w 1064"/>
                <a:gd name="T45" fmla="*/ 656908016 h 1077"/>
                <a:gd name="T46" fmla="*/ 219715009 w 1064"/>
                <a:gd name="T47" fmla="*/ 558698831 h 1077"/>
                <a:gd name="T48" fmla="*/ 240838522 w 1064"/>
                <a:gd name="T49" fmla="*/ 735481901 h 1077"/>
                <a:gd name="T50" fmla="*/ 299978007 w 1064"/>
                <a:gd name="T51" fmla="*/ 934086699 h 1077"/>
                <a:gd name="T52" fmla="*/ 69709485 w 1064"/>
                <a:gd name="T53" fmla="*/ 916622261 h 1077"/>
                <a:gd name="T54" fmla="*/ 147881592 w 1064"/>
                <a:gd name="T55" fmla="*/ 1073752911 h 1077"/>
                <a:gd name="T56" fmla="*/ 266176986 w 1064"/>
                <a:gd name="T57" fmla="*/ 1174149301 h 1077"/>
                <a:gd name="T58" fmla="*/ 147881592 w 1064"/>
                <a:gd name="T59" fmla="*/ 1276732897 h 1077"/>
                <a:gd name="T60" fmla="*/ 69709485 w 1064"/>
                <a:gd name="T61" fmla="*/ 1433864066 h 1077"/>
                <a:gd name="T62" fmla="*/ 299978007 w 1064"/>
                <a:gd name="T63" fmla="*/ 1414212163 h 1077"/>
                <a:gd name="T64" fmla="*/ 240838522 w 1064"/>
                <a:gd name="T65" fmla="*/ 1615004425 h 1077"/>
                <a:gd name="T66" fmla="*/ 219715009 w 1064"/>
                <a:gd name="T67" fmla="*/ 1791786459 h 1077"/>
                <a:gd name="T68" fmla="*/ 428859858 w 1064"/>
                <a:gd name="T69" fmla="*/ 1691390327 h 1077"/>
                <a:gd name="T70" fmla="*/ 439413338 w 1064"/>
                <a:gd name="T71" fmla="*/ 1900898206 h 1077"/>
                <a:gd name="T72" fmla="*/ 477445798 w 1064"/>
                <a:gd name="T73" fmla="*/ 2073323987 h 1077"/>
                <a:gd name="T74" fmla="*/ 640112310 w 1064"/>
                <a:gd name="T75" fmla="*/ 1907443997 h 1077"/>
                <a:gd name="T76" fmla="*/ 720391539 w 1064"/>
                <a:gd name="T77" fmla="*/ 2099504041 h 1077"/>
                <a:gd name="T78" fmla="*/ 813332173 w 1064"/>
                <a:gd name="T79" fmla="*/ 2147483647 h 1077"/>
                <a:gd name="T80" fmla="*/ 912627889 w 1064"/>
                <a:gd name="T81" fmla="*/ 2034036785 h 1077"/>
                <a:gd name="T82" fmla="*/ 1049955552 w 1064"/>
                <a:gd name="T83" fmla="*/ 2147483647 h 1077"/>
                <a:gd name="T84" fmla="*/ 1187267561 w 1064"/>
                <a:gd name="T85" fmla="*/ 2147483647 h 1077"/>
                <a:gd name="T86" fmla="*/ 1208390946 w 1064"/>
                <a:gd name="T87" fmla="*/ 2058045977 h 1077"/>
                <a:gd name="T88" fmla="*/ 1390073816 w 1064"/>
                <a:gd name="T89" fmla="*/ 2147483647 h 1077"/>
                <a:gd name="T90" fmla="*/ 1552739686 w 1064"/>
                <a:gd name="T91" fmla="*/ 2147483647 h 1077"/>
                <a:gd name="T92" fmla="*/ 1495708190 w 1064"/>
                <a:gd name="T93" fmla="*/ 1975097680 h 1077"/>
                <a:gd name="T94" fmla="*/ 1696389583 w 1064"/>
                <a:gd name="T95" fmla="*/ 1999107910 h 1077"/>
                <a:gd name="T96" fmla="*/ 1867518972 w 1064"/>
                <a:gd name="T97" fmla="*/ 1988204829 h 1077"/>
                <a:gd name="T98" fmla="*/ 1736529967 w 1064"/>
                <a:gd name="T99" fmla="*/ 1793957320 h 1077"/>
                <a:gd name="T100" fmla="*/ 1932997564 w 1064"/>
                <a:gd name="T101" fmla="*/ 1745954502 h 1077"/>
                <a:gd name="T102" fmla="*/ 2091448612 w 1064"/>
                <a:gd name="T103" fmla="*/ 1676113354 h 1077"/>
                <a:gd name="T104" fmla="*/ 1905534495 w 1064"/>
                <a:gd name="T105" fmla="*/ 1538617486 h 1077"/>
                <a:gd name="T106" fmla="*/ 2074540049 w 1064"/>
                <a:gd name="T107" fmla="*/ 1425131847 h 1077"/>
                <a:gd name="T108" fmla="*/ 2147483647 w 1064"/>
                <a:gd name="T109" fmla="*/ 130510041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35" name="Freeform 11"/>
            <p:cNvSpPr>
              <a:spLocks noChangeArrowheads="1"/>
            </p:cNvSpPr>
            <p:nvPr/>
          </p:nvSpPr>
          <p:spPr bwMode="auto">
            <a:xfrm>
              <a:off x="6942931" y="3654425"/>
              <a:ext cx="136525" cy="138112"/>
            </a:xfrm>
            <a:custGeom>
              <a:avLst/>
              <a:gdLst>
                <a:gd name="T0" fmla="*/ 2009061458 w 1064"/>
                <a:gd name="T1" fmla="*/ 1208371476 h 1077"/>
                <a:gd name="T2" fmla="*/ 1977368169 w 1064"/>
                <a:gd name="T3" fmla="*/ 1071303137 h 1077"/>
                <a:gd name="T4" fmla="*/ 2147483647 w 1064"/>
                <a:gd name="T5" fmla="*/ 1010144555 h 1077"/>
                <a:gd name="T6" fmla="*/ 2074540049 w 1064"/>
                <a:gd name="T7" fmla="*/ 894158739 h 1077"/>
                <a:gd name="T8" fmla="*/ 1905534495 w 1064"/>
                <a:gd name="T9" fmla="*/ 782382710 h 1077"/>
                <a:gd name="T10" fmla="*/ 2091448612 w 1064"/>
                <a:gd name="T11" fmla="*/ 649524412 h 1077"/>
                <a:gd name="T12" fmla="*/ 1932997564 w 1064"/>
                <a:gd name="T13" fmla="*/ 582050896 h 1077"/>
                <a:gd name="T14" fmla="*/ 1736529967 w 1064"/>
                <a:gd name="T15" fmla="*/ 537764668 h 1077"/>
                <a:gd name="T16" fmla="*/ 1867518972 w 1064"/>
                <a:gd name="T17" fmla="*/ 347957574 h 1077"/>
                <a:gd name="T18" fmla="*/ 1696389583 w 1064"/>
                <a:gd name="T19" fmla="*/ 339521332 h 1077"/>
                <a:gd name="T20" fmla="*/ 1495708190 w 1064"/>
                <a:gd name="T21" fmla="*/ 362725164 h 1077"/>
                <a:gd name="T22" fmla="*/ 1552739686 w 1064"/>
                <a:gd name="T23" fmla="*/ 141294603 h 1077"/>
                <a:gd name="T24" fmla="*/ 1390073816 w 1064"/>
                <a:gd name="T25" fmla="*/ 191912051 h 1077"/>
                <a:gd name="T26" fmla="*/ 1208390946 w 1064"/>
                <a:gd name="T27" fmla="*/ 282589206 h 1077"/>
                <a:gd name="T28" fmla="*/ 1187267561 w 1064"/>
                <a:gd name="T29" fmla="*/ 54827249 h 1077"/>
                <a:gd name="T30" fmla="*/ 1049955552 w 1064"/>
                <a:gd name="T31" fmla="*/ 158167086 h 1077"/>
                <a:gd name="T32" fmla="*/ 912627889 w 1064"/>
                <a:gd name="T33" fmla="*/ 303671474 h 1077"/>
                <a:gd name="T34" fmla="*/ 813332173 w 1064"/>
                <a:gd name="T35" fmla="*/ 97008472 h 1077"/>
                <a:gd name="T36" fmla="*/ 720391539 w 1064"/>
                <a:gd name="T37" fmla="*/ 242512957 h 1077"/>
                <a:gd name="T38" fmla="*/ 640112310 w 1064"/>
                <a:gd name="T39" fmla="*/ 428093787 h 1077"/>
                <a:gd name="T40" fmla="*/ 477445798 w 1064"/>
                <a:gd name="T41" fmla="*/ 265716788 h 1077"/>
                <a:gd name="T42" fmla="*/ 439413338 w 1064"/>
                <a:gd name="T43" fmla="*/ 434424880 h 1077"/>
                <a:gd name="T44" fmla="*/ 428859858 w 1064"/>
                <a:gd name="T45" fmla="*/ 634772980 h 1077"/>
                <a:gd name="T46" fmla="*/ 219715009 w 1064"/>
                <a:gd name="T47" fmla="*/ 539869432 h 1077"/>
                <a:gd name="T48" fmla="*/ 240838522 w 1064"/>
                <a:gd name="T49" fmla="*/ 710682994 h 1077"/>
                <a:gd name="T50" fmla="*/ 299978007 w 1064"/>
                <a:gd name="T51" fmla="*/ 902594724 h 1077"/>
                <a:gd name="T52" fmla="*/ 69709485 w 1064"/>
                <a:gd name="T53" fmla="*/ 885722242 h 1077"/>
                <a:gd name="T54" fmla="*/ 147881592 w 1064"/>
                <a:gd name="T55" fmla="*/ 1037558171 h 1077"/>
                <a:gd name="T56" fmla="*/ 266176986 w 1064"/>
                <a:gd name="T57" fmla="*/ 1134566098 h 1077"/>
                <a:gd name="T58" fmla="*/ 147881592 w 1064"/>
                <a:gd name="T59" fmla="*/ 1233680456 h 1077"/>
                <a:gd name="T60" fmla="*/ 69709485 w 1064"/>
                <a:gd name="T61" fmla="*/ 1385515873 h 1077"/>
                <a:gd name="T62" fmla="*/ 299978007 w 1064"/>
                <a:gd name="T63" fmla="*/ 1366538754 h 1077"/>
                <a:gd name="T64" fmla="*/ 240838522 w 1064"/>
                <a:gd name="T65" fmla="*/ 1560555121 h 1077"/>
                <a:gd name="T66" fmla="*/ 219715009 w 1064"/>
                <a:gd name="T67" fmla="*/ 1731368682 h 1077"/>
                <a:gd name="T68" fmla="*/ 428859858 w 1064"/>
                <a:gd name="T69" fmla="*/ 1634359473 h 1077"/>
                <a:gd name="T70" fmla="*/ 439413338 w 1064"/>
                <a:gd name="T71" fmla="*/ 1836812851 h 1077"/>
                <a:gd name="T72" fmla="*/ 477445798 w 1064"/>
                <a:gd name="T73" fmla="*/ 2003416114 h 1077"/>
                <a:gd name="T74" fmla="*/ 640112310 w 1064"/>
                <a:gd name="T75" fmla="*/ 1843144712 h 1077"/>
                <a:gd name="T76" fmla="*/ 720391539 w 1064"/>
                <a:gd name="T77" fmla="*/ 2028725094 h 1077"/>
                <a:gd name="T78" fmla="*/ 813332173 w 1064"/>
                <a:gd name="T79" fmla="*/ 2147483647 h 1077"/>
                <a:gd name="T80" fmla="*/ 912627889 w 1064"/>
                <a:gd name="T81" fmla="*/ 1965461876 h 1077"/>
                <a:gd name="T82" fmla="*/ 1049955552 w 1064"/>
                <a:gd name="T83" fmla="*/ 2113070580 h 1077"/>
                <a:gd name="T84" fmla="*/ 1187267561 w 1064"/>
                <a:gd name="T85" fmla="*/ 2147483647 h 1077"/>
                <a:gd name="T86" fmla="*/ 1208390946 w 1064"/>
                <a:gd name="T87" fmla="*/ 1988649293 h 1077"/>
                <a:gd name="T88" fmla="*/ 1390073816 w 1064"/>
                <a:gd name="T89" fmla="*/ 2079325615 h 1077"/>
                <a:gd name="T90" fmla="*/ 1552739686 w 1064"/>
                <a:gd name="T91" fmla="*/ 2129943576 h 1077"/>
                <a:gd name="T92" fmla="*/ 1495708190 w 1064"/>
                <a:gd name="T93" fmla="*/ 1908513079 h 1077"/>
                <a:gd name="T94" fmla="*/ 1696389583 w 1064"/>
                <a:gd name="T95" fmla="*/ 1931716911 h 1077"/>
                <a:gd name="T96" fmla="*/ 1867518972 w 1064"/>
                <a:gd name="T97" fmla="*/ 1921175777 h 1077"/>
                <a:gd name="T98" fmla="*/ 1736529967 w 1064"/>
                <a:gd name="T99" fmla="*/ 1733473831 h 1077"/>
                <a:gd name="T100" fmla="*/ 1932997564 w 1064"/>
                <a:gd name="T101" fmla="*/ 1687082583 h 1077"/>
                <a:gd name="T102" fmla="*/ 2091448612 w 1064"/>
                <a:gd name="T103" fmla="*/ 1619609067 h 1077"/>
                <a:gd name="T104" fmla="*/ 1905534495 w 1064"/>
                <a:gd name="T105" fmla="*/ 1486750769 h 1077"/>
                <a:gd name="T106" fmla="*/ 2074540049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36" name="Freeform 11"/>
            <p:cNvSpPr>
              <a:spLocks noChangeArrowheads="1"/>
            </p:cNvSpPr>
            <p:nvPr/>
          </p:nvSpPr>
          <p:spPr bwMode="auto">
            <a:xfrm>
              <a:off x="6901656" y="3895725"/>
              <a:ext cx="136525" cy="138112"/>
            </a:xfrm>
            <a:custGeom>
              <a:avLst/>
              <a:gdLst>
                <a:gd name="T0" fmla="*/ 2009061458 w 1064"/>
                <a:gd name="T1" fmla="*/ 1208371476 h 1077"/>
                <a:gd name="T2" fmla="*/ 1977368169 w 1064"/>
                <a:gd name="T3" fmla="*/ 1071303137 h 1077"/>
                <a:gd name="T4" fmla="*/ 2147483647 w 1064"/>
                <a:gd name="T5" fmla="*/ 1010144555 h 1077"/>
                <a:gd name="T6" fmla="*/ 2074540049 w 1064"/>
                <a:gd name="T7" fmla="*/ 894158739 h 1077"/>
                <a:gd name="T8" fmla="*/ 1905534495 w 1064"/>
                <a:gd name="T9" fmla="*/ 782382710 h 1077"/>
                <a:gd name="T10" fmla="*/ 2091448612 w 1064"/>
                <a:gd name="T11" fmla="*/ 649524412 h 1077"/>
                <a:gd name="T12" fmla="*/ 1932997564 w 1064"/>
                <a:gd name="T13" fmla="*/ 582050896 h 1077"/>
                <a:gd name="T14" fmla="*/ 1736529967 w 1064"/>
                <a:gd name="T15" fmla="*/ 537764668 h 1077"/>
                <a:gd name="T16" fmla="*/ 1867518972 w 1064"/>
                <a:gd name="T17" fmla="*/ 347957574 h 1077"/>
                <a:gd name="T18" fmla="*/ 1696389583 w 1064"/>
                <a:gd name="T19" fmla="*/ 339521332 h 1077"/>
                <a:gd name="T20" fmla="*/ 1495708190 w 1064"/>
                <a:gd name="T21" fmla="*/ 362725164 h 1077"/>
                <a:gd name="T22" fmla="*/ 1552739686 w 1064"/>
                <a:gd name="T23" fmla="*/ 141294603 h 1077"/>
                <a:gd name="T24" fmla="*/ 1390073816 w 1064"/>
                <a:gd name="T25" fmla="*/ 191912051 h 1077"/>
                <a:gd name="T26" fmla="*/ 1208390946 w 1064"/>
                <a:gd name="T27" fmla="*/ 282589206 h 1077"/>
                <a:gd name="T28" fmla="*/ 1187267561 w 1064"/>
                <a:gd name="T29" fmla="*/ 54827249 h 1077"/>
                <a:gd name="T30" fmla="*/ 1049955552 w 1064"/>
                <a:gd name="T31" fmla="*/ 158167086 h 1077"/>
                <a:gd name="T32" fmla="*/ 912627889 w 1064"/>
                <a:gd name="T33" fmla="*/ 303671474 h 1077"/>
                <a:gd name="T34" fmla="*/ 813332173 w 1064"/>
                <a:gd name="T35" fmla="*/ 97008472 h 1077"/>
                <a:gd name="T36" fmla="*/ 720391539 w 1064"/>
                <a:gd name="T37" fmla="*/ 242512957 h 1077"/>
                <a:gd name="T38" fmla="*/ 640112310 w 1064"/>
                <a:gd name="T39" fmla="*/ 428093787 h 1077"/>
                <a:gd name="T40" fmla="*/ 477445798 w 1064"/>
                <a:gd name="T41" fmla="*/ 265716788 h 1077"/>
                <a:gd name="T42" fmla="*/ 439413338 w 1064"/>
                <a:gd name="T43" fmla="*/ 434424880 h 1077"/>
                <a:gd name="T44" fmla="*/ 428859858 w 1064"/>
                <a:gd name="T45" fmla="*/ 634772980 h 1077"/>
                <a:gd name="T46" fmla="*/ 219715009 w 1064"/>
                <a:gd name="T47" fmla="*/ 539869432 h 1077"/>
                <a:gd name="T48" fmla="*/ 240838522 w 1064"/>
                <a:gd name="T49" fmla="*/ 710682994 h 1077"/>
                <a:gd name="T50" fmla="*/ 299978007 w 1064"/>
                <a:gd name="T51" fmla="*/ 902594724 h 1077"/>
                <a:gd name="T52" fmla="*/ 69709485 w 1064"/>
                <a:gd name="T53" fmla="*/ 885722242 h 1077"/>
                <a:gd name="T54" fmla="*/ 147881592 w 1064"/>
                <a:gd name="T55" fmla="*/ 1037558171 h 1077"/>
                <a:gd name="T56" fmla="*/ 266176986 w 1064"/>
                <a:gd name="T57" fmla="*/ 1134566098 h 1077"/>
                <a:gd name="T58" fmla="*/ 147881592 w 1064"/>
                <a:gd name="T59" fmla="*/ 1233680456 h 1077"/>
                <a:gd name="T60" fmla="*/ 69709485 w 1064"/>
                <a:gd name="T61" fmla="*/ 1385515873 h 1077"/>
                <a:gd name="T62" fmla="*/ 299978007 w 1064"/>
                <a:gd name="T63" fmla="*/ 1366538754 h 1077"/>
                <a:gd name="T64" fmla="*/ 240838522 w 1064"/>
                <a:gd name="T65" fmla="*/ 1560555121 h 1077"/>
                <a:gd name="T66" fmla="*/ 219715009 w 1064"/>
                <a:gd name="T67" fmla="*/ 1731368682 h 1077"/>
                <a:gd name="T68" fmla="*/ 428859858 w 1064"/>
                <a:gd name="T69" fmla="*/ 1634359473 h 1077"/>
                <a:gd name="T70" fmla="*/ 439413338 w 1064"/>
                <a:gd name="T71" fmla="*/ 1836812851 h 1077"/>
                <a:gd name="T72" fmla="*/ 477445798 w 1064"/>
                <a:gd name="T73" fmla="*/ 2003416114 h 1077"/>
                <a:gd name="T74" fmla="*/ 640112310 w 1064"/>
                <a:gd name="T75" fmla="*/ 1843144712 h 1077"/>
                <a:gd name="T76" fmla="*/ 720391539 w 1064"/>
                <a:gd name="T77" fmla="*/ 2028725094 h 1077"/>
                <a:gd name="T78" fmla="*/ 813332173 w 1064"/>
                <a:gd name="T79" fmla="*/ 2147483647 h 1077"/>
                <a:gd name="T80" fmla="*/ 912627889 w 1064"/>
                <a:gd name="T81" fmla="*/ 1965461876 h 1077"/>
                <a:gd name="T82" fmla="*/ 1049955552 w 1064"/>
                <a:gd name="T83" fmla="*/ 2113070580 h 1077"/>
                <a:gd name="T84" fmla="*/ 1187267561 w 1064"/>
                <a:gd name="T85" fmla="*/ 2147483647 h 1077"/>
                <a:gd name="T86" fmla="*/ 1208390946 w 1064"/>
                <a:gd name="T87" fmla="*/ 1988649293 h 1077"/>
                <a:gd name="T88" fmla="*/ 1390073816 w 1064"/>
                <a:gd name="T89" fmla="*/ 2079325615 h 1077"/>
                <a:gd name="T90" fmla="*/ 1552739686 w 1064"/>
                <a:gd name="T91" fmla="*/ 2129943576 h 1077"/>
                <a:gd name="T92" fmla="*/ 1495708190 w 1064"/>
                <a:gd name="T93" fmla="*/ 1908513079 h 1077"/>
                <a:gd name="T94" fmla="*/ 1696389583 w 1064"/>
                <a:gd name="T95" fmla="*/ 1931716911 h 1077"/>
                <a:gd name="T96" fmla="*/ 1867518972 w 1064"/>
                <a:gd name="T97" fmla="*/ 1921175777 h 1077"/>
                <a:gd name="T98" fmla="*/ 1736529967 w 1064"/>
                <a:gd name="T99" fmla="*/ 1733473831 h 1077"/>
                <a:gd name="T100" fmla="*/ 1932997564 w 1064"/>
                <a:gd name="T101" fmla="*/ 1687082583 h 1077"/>
                <a:gd name="T102" fmla="*/ 2091448612 w 1064"/>
                <a:gd name="T103" fmla="*/ 1619609067 h 1077"/>
                <a:gd name="T104" fmla="*/ 1905534495 w 1064"/>
                <a:gd name="T105" fmla="*/ 1486750769 h 1077"/>
                <a:gd name="T106" fmla="*/ 2074540049 w 1064"/>
                <a:gd name="T107" fmla="*/ 1377079888 h 1077"/>
                <a:gd name="T108" fmla="*/ 2147483647 w 1064"/>
                <a:gd name="T109" fmla="*/ 1261093560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en-US"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37" name="Group 42"/>
            <p:cNvGrpSpPr/>
            <p:nvPr/>
          </p:nvGrpSpPr>
          <p:grpSpPr bwMode="auto">
            <a:xfrm>
              <a:off x="5618956" y="4711700"/>
              <a:ext cx="1114425" cy="1123948"/>
              <a:chOff x="0" y="0"/>
              <a:chExt cx="749300" cy="756115"/>
            </a:xfrm>
            <a:grpFill/>
          </p:grpSpPr>
          <p:sp>
            <p:nvSpPr>
              <p:cNvPr id="109" name="Freeform 43"/>
              <p:cNvSpPr>
                <a:spLocks noChangeArrowheads="1"/>
              </p:cNvSpPr>
              <p:nvPr/>
            </p:nvSpPr>
            <p:spPr bwMode="auto">
              <a:xfrm>
                <a:off x="25400" y="513228"/>
                <a:ext cx="698500" cy="66675"/>
              </a:xfrm>
              <a:custGeom>
                <a:avLst/>
                <a:gdLst>
                  <a:gd name="T0" fmla="*/ 11 w 226"/>
                  <a:gd name="T1" fmla="*/ 22 h 22"/>
                  <a:gd name="T2" fmla="*/ 215 w 226"/>
                  <a:gd name="T3" fmla="*/ 22 h 22"/>
                  <a:gd name="T4" fmla="*/ 226 w 226"/>
                  <a:gd name="T5" fmla="*/ 0 h 22"/>
                  <a:gd name="T6" fmla="*/ 0 w 226"/>
                  <a:gd name="T7" fmla="*/ 0 h 22"/>
                  <a:gd name="T8" fmla="*/ 11 w 226"/>
                  <a:gd name="T9" fmla="*/ 22 h 22"/>
                  <a:gd name="T10" fmla="*/ 0 60000 65536"/>
                  <a:gd name="T11" fmla="*/ 0 60000 65536"/>
                  <a:gd name="T12" fmla="*/ 0 60000 65536"/>
                  <a:gd name="T13" fmla="*/ 0 60000 65536"/>
                  <a:gd name="T14" fmla="*/ 0 60000 65536"/>
                  <a:gd name="T15" fmla="*/ 0 w 226"/>
                  <a:gd name="T16" fmla="*/ 0 h 22"/>
                  <a:gd name="T17" fmla="*/ 226 w 226"/>
                  <a:gd name="T18" fmla="*/ 22 h 22"/>
                </a:gdLst>
                <a:ahLst/>
                <a:cxnLst>
                  <a:cxn ang="T10">
                    <a:pos x="T0" y="T1"/>
                  </a:cxn>
                  <a:cxn ang="T11">
                    <a:pos x="T2" y="T3"/>
                  </a:cxn>
                  <a:cxn ang="T12">
                    <a:pos x="T4" y="T5"/>
                  </a:cxn>
                  <a:cxn ang="T13">
                    <a:pos x="T6" y="T7"/>
                  </a:cxn>
                  <a:cxn ang="T14">
                    <a:pos x="T8" y="T9"/>
                  </a:cxn>
                </a:cxnLst>
                <a:rect l="T15" t="T16" r="T17" b="T18"/>
                <a:pathLst>
                  <a:path w="226" h="22">
                    <a:moveTo>
                      <a:pt x="11" y="22"/>
                    </a:moveTo>
                    <a:cubicBezTo>
                      <a:pt x="215" y="22"/>
                      <a:pt x="215" y="22"/>
                      <a:pt x="215" y="22"/>
                    </a:cubicBezTo>
                    <a:cubicBezTo>
                      <a:pt x="220" y="15"/>
                      <a:pt x="223" y="8"/>
                      <a:pt x="226" y="0"/>
                    </a:cubicBezTo>
                    <a:cubicBezTo>
                      <a:pt x="0" y="0"/>
                      <a:pt x="0" y="0"/>
                      <a:pt x="0" y="0"/>
                    </a:cubicBezTo>
                    <a:cubicBezTo>
                      <a:pt x="3" y="8"/>
                      <a:pt x="7" y="15"/>
                      <a:pt x="11" y="22"/>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10" name="Freeform 44"/>
              <p:cNvSpPr>
                <a:spLocks noChangeArrowheads="1"/>
              </p:cNvSpPr>
              <p:nvPr/>
            </p:nvSpPr>
            <p:spPr bwMode="auto">
              <a:xfrm>
                <a:off x="114300" y="651340"/>
                <a:ext cx="519112" cy="104775"/>
              </a:xfrm>
              <a:custGeom>
                <a:avLst/>
                <a:gdLst>
                  <a:gd name="T0" fmla="*/ 84 w 168"/>
                  <a:gd name="T1" fmla="*/ 34 h 34"/>
                  <a:gd name="T2" fmla="*/ 168 w 168"/>
                  <a:gd name="T3" fmla="*/ 0 h 34"/>
                  <a:gd name="T4" fmla="*/ 0 w 168"/>
                  <a:gd name="T5" fmla="*/ 0 h 34"/>
                  <a:gd name="T6" fmla="*/ 84 w 168"/>
                  <a:gd name="T7" fmla="*/ 34 h 34"/>
                  <a:gd name="T8" fmla="*/ 0 60000 65536"/>
                  <a:gd name="T9" fmla="*/ 0 60000 65536"/>
                  <a:gd name="T10" fmla="*/ 0 60000 65536"/>
                  <a:gd name="T11" fmla="*/ 0 60000 65536"/>
                  <a:gd name="T12" fmla="*/ 0 w 168"/>
                  <a:gd name="T13" fmla="*/ 0 h 34"/>
                  <a:gd name="T14" fmla="*/ 168 w 168"/>
                  <a:gd name="T15" fmla="*/ 34 h 34"/>
                </a:gdLst>
                <a:ahLst/>
                <a:cxnLst>
                  <a:cxn ang="T8">
                    <a:pos x="T0" y="T1"/>
                  </a:cxn>
                  <a:cxn ang="T9">
                    <a:pos x="T2" y="T3"/>
                  </a:cxn>
                  <a:cxn ang="T10">
                    <a:pos x="T4" y="T5"/>
                  </a:cxn>
                  <a:cxn ang="T11">
                    <a:pos x="T6" y="T7"/>
                  </a:cxn>
                </a:cxnLst>
                <a:rect l="T12" t="T13" r="T14" b="T15"/>
                <a:pathLst>
                  <a:path w="168" h="34">
                    <a:moveTo>
                      <a:pt x="84" y="34"/>
                    </a:moveTo>
                    <a:cubicBezTo>
                      <a:pt x="117" y="34"/>
                      <a:pt x="146" y="21"/>
                      <a:pt x="168" y="0"/>
                    </a:cubicBezTo>
                    <a:cubicBezTo>
                      <a:pt x="0" y="0"/>
                      <a:pt x="0" y="0"/>
                      <a:pt x="0" y="0"/>
                    </a:cubicBezTo>
                    <a:cubicBezTo>
                      <a:pt x="22" y="21"/>
                      <a:pt x="51" y="34"/>
                      <a:pt x="84" y="34"/>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11" name="Freeform 45"/>
              <p:cNvSpPr>
                <a:spLocks noChangeArrowheads="1"/>
              </p:cNvSpPr>
              <p:nvPr/>
            </p:nvSpPr>
            <p:spPr bwMode="auto">
              <a:xfrm>
                <a:off x="0" y="0"/>
                <a:ext cx="749300" cy="441791"/>
              </a:xfrm>
              <a:custGeom>
                <a:avLst/>
                <a:gdLst>
                  <a:gd name="T0" fmla="*/ 242 w 242"/>
                  <a:gd name="T1" fmla="*/ 0 h 165"/>
                  <a:gd name="T2" fmla="*/ 0 w 242"/>
                  <a:gd name="T3" fmla="*/ 0 h 165"/>
                  <a:gd name="T4" fmla="*/ 0 w 242"/>
                  <a:gd name="T5" fmla="*/ 146 h 165"/>
                  <a:gd name="T6" fmla="*/ 2 w 242"/>
                  <a:gd name="T7" fmla="*/ 165 h 165"/>
                  <a:gd name="T8" fmla="*/ 240 w 242"/>
                  <a:gd name="T9" fmla="*/ 165 h 165"/>
                  <a:gd name="T10" fmla="*/ 242 w 242"/>
                  <a:gd name="T11" fmla="*/ 146 h 165"/>
                  <a:gd name="T12" fmla="*/ 242 w 242"/>
                  <a:gd name="T13" fmla="*/ 0 h 165"/>
                  <a:gd name="T14" fmla="*/ 0 60000 65536"/>
                  <a:gd name="T15" fmla="*/ 0 60000 65536"/>
                  <a:gd name="T16" fmla="*/ 0 60000 65536"/>
                  <a:gd name="T17" fmla="*/ 0 60000 65536"/>
                  <a:gd name="T18" fmla="*/ 0 60000 65536"/>
                  <a:gd name="T19" fmla="*/ 0 60000 65536"/>
                  <a:gd name="T20" fmla="*/ 0 60000 65536"/>
                  <a:gd name="T21" fmla="*/ 0 w 242"/>
                  <a:gd name="T22" fmla="*/ 0 h 165"/>
                  <a:gd name="T23" fmla="*/ 242 w 242"/>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165">
                    <a:moveTo>
                      <a:pt x="242" y="0"/>
                    </a:moveTo>
                    <a:cubicBezTo>
                      <a:pt x="0" y="0"/>
                      <a:pt x="0" y="0"/>
                      <a:pt x="0" y="0"/>
                    </a:cubicBezTo>
                    <a:cubicBezTo>
                      <a:pt x="0" y="146"/>
                      <a:pt x="0" y="146"/>
                      <a:pt x="0" y="146"/>
                    </a:cubicBezTo>
                    <a:cubicBezTo>
                      <a:pt x="0" y="153"/>
                      <a:pt x="1" y="159"/>
                      <a:pt x="2" y="165"/>
                    </a:cubicBezTo>
                    <a:cubicBezTo>
                      <a:pt x="240" y="165"/>
                      <a:pt x="240" y="165"/>
                      <a:pt x="240" y="165"/>
                    </a:cubicBezTo>
                    <a:cubicBezTo>
                      <a:pt x="241" y="159"/>
                      <a:pt x="242" y="153"/>
                      <a:pt x="242" y="146"/>
                    </a:cubicBezTo>
                    <a:lnTo>
                      <a:pt x="242" y="0"/>
                    </a:lnTo>
                    <a:close/>
                  </a:path>
                </a:pathLst>
              </a:custGeom>
              <a:solidFill>
                <a:srgbClr val="FFC000"/>
              </a:solid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nvGrpSpPr>
            <p:cNvPr id="38" name="组合 37"/>
            <p:cNvGrpSpPr/>
            <p:nvPr/>
          </p:nvGrpSpPr>
          <p:grpSpPr bwMode="auto">
            <a:xfrm>
              <a:off x="5593556" y="1022350"/>
              <a:ext cx="1392238" cy="1393825"/>
              <a:chOff x="0" y="0"/>
              <a:chExt cx="1043395" cy="1045611"/>
            </a:xfrm>
            <a:grpFill/>
          </p:grpSpPr>
          <p:sp>
            <p:nvSpPr>
              <p:cNvPr id="103" name="Freeform 10"/>
              <p:cNvSpPr>
                <a:spLocks noEditPoints="1" noChangeArrowheads="1"/>
              </p:cNvSpPr>
              <p:nvPr/>
            </p:nvSpPr>
            <p:spPr bwMode="auto">
              <a:xfrm>
                <a:off x="0" y="0"/>
                <a:ext cx="1043395" cy="10456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104" name="Group 47"/>
              <p:cNvGrpSpPr/>
              <p:nvPr/>
            </p:nvGrpSpPr>
            <p:grpSpPr bwMode="auto">
              <a:xfrm>
                <a:off x="323200" y="281929"/>
                <a:ext cx="396995" cy="497771"/>
                <a:chOff x="0" y="0"/>
                <a:chExt cx="324452" cy="406813"/>
              </a:xfrm>
              <a:grpFill/>
            </p:grpSpPr>
            <p:sp>
              <p:nvSpPr>
                <p:cNvPr id="105" name="Freeform 80"/>
                <p:cNvSpPr>
                  <a:spLocks noChangeArrowheads="1"/>
                </p:cNvSpPr>
                <p:nvPr/>
              </p:nvSpPr>
              <p:spPr bwMode="auto">
                <a:xfrm>
                  <a:off x="0" y="169713"/>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06" name="Freeform 81"/>
                <p:cNvSpPr>
                  <a:spLocks noChangeArrowheads="1"/>
                </p:cNvSpPr>
                <p:nvPr/>
              </p:nvSpPr>
              <p:spPr bwMode="auto">
                <a:xfrm>
                  <a:off x="0" y="274536"/>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07" name="Freeform 82"/>
                <p:cNvSpPr>
                  <a:spLocks noChangeArrowheads="1"/>
                </p:cNvSpPr>
                <p:nvPr/>
              </p:nvSpPr>
              <p:spPr bwMode="auto">
                <a:xfrm>
                  <a:off x="0" y="69882"/>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08" name="Oval 83"/>
                <p:cNvSpPr>
                  <a:spLocks noChangeArrowheads="1"/>
                </p:cNvSpPr>
                <p:nvPr/>
              </p:nvSpPr>
              <p:spPr bwMode="auto">
                <a:xfrm>
                  <a:off x="4991" y="0"/>
                  <a:ext cx="316965" cy="107319"/>
                </a:xfrm>
                <a:prstGeom prst="ellipse">
                  <a:avLst/>
                </a:pr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39" name="组合 38"/>
            <p:cNvGrpSpPr/>
            <p:nvPr/>
          </p:nvGrpSpPr>
          <p:grpSpPr bwMode="auto">
            <a:xfrm>
              <a:off x="5904706" y="2355850"/>
              <a:ext cx="1392238" cy="1393825"/>
              <a:chOff x="0" y="0"/>
              <a:chExt cx="1043395" cy="1045611"/>
            </a:xfrm>
            <a:grpFill/>
          </p:grpSpPr>
          <p:sp>
            <p:nvSpPr>
              <p:cNvPr id="99" name="Freeform 10"/>
              <p:cNvSpPr>
                <a:spLocks noEditPoints="1" noChangeArrowheads="1"/>
              </p:cNvSpPr>
              <p:nvPr/>
            </p:nvSpPr>
            <p:spPr bwMode="auto">
              <a:xfrm>
                <a:off x="0" y="0"/>
                <a:ext cx="1043395" cy="10456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100" name="Group 52"/>
              <p:cNvGrpSpPr/>
              <p:nvPr/>
            </p:nvGrpSpPr>
            <p:grpSpPr bwMode="auto">
              <a:xfrm>
                <a:off x="321578" y="291945"/>
                <a:ext cx="366458" cy="476396"/>
                <a:chOff x="0" y="0"/>
                <a:chExt cx="299494" cy="389342"/>
              </a:xfrm>
              <a:grpFill/>
            </p:grpSpPr>
            <p:sp>
              <p:nvSpPr>
                <p:cNvPr id="101" name="Freeform 170"/>
                <p:cNvSpPr>
                  <a:spLocks noChangeArrowheads="1"/>
                </p:cNvSpPr>
                <p:nvPr/>
              </p:nvSpPr>
              <p:spPr bwMode="auto">
                <a:xfrm>
                  <a:off x="0" y="112310"/>
                  <a:ext cx="299494" cy="277032"/>
                </a:xfrm>
                <a:custGeom>
                  <a:avLst/>
                  <a:gdLst>
                    <a:gd name="T0" fmla="*/ 45 w 90"/>
                    <a:gd name="T1" fmla="*/ 83 h 83"/>
                    <a:gd name="T2" fmla="*/ 90 w 90"/>
                    <a:gd name="T3" fmla="*/ 0 h 83"/>
                    <a:gd name="T4" fmla="*/ 0 w 90"/>
                    <a:gd name="T5" fmla="*/ 0 h 83"/>
                    <a:gd name="T6" fmla="*/ 45 w 90"/>
                    <a:gd name="T7" fmla="*/ 83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102" name="Freeform 171"/>
                <p:cNvSpPr>
                  <a:spLocks noChangeArrowheads="1"/>
                </p:cNvSpPr>
                <p:nvPr/>
              </p:nvSpPr>
              <p:spPr bwMode="auto">
                <a:xfrm>
                  <a:off x="0" y="0"/>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40" name="组合 39"/>
            <p:cNvGrpSpPr/>
            <p:nvPr/>
          </p:nvGrpSpPr>
          <p:grpSpPr bwMode="auto">
            <a:xfrm>
              <a:off x="4723606" y="2078037"/>
              <a:ext cx="1273175" cy="1276350"/>
              <a:chOff x="0" y="0"/>
              <a:chExt cx="954939" cy="956967"/>
            </a:xfrm>
            <a:grpFill/>
          </p:grpSpPr>
          <p:sp>
            <p:nvSpPr>
              <p:cNvPr id="95" name="Freeform 10"/>
              <p:cNvSpPr>
                <a:spLocks noEditPoints="1" noChangeArrowheads="1"/>
              </p:cNvSpPr>
              <p:nvPr/>
            </p:nvSpPr>
            <p:spPr bwMode="auto">
              <a:xfrm>
                <a:off x="0" y="0"/>
                <a:ext cx="954939" cy="95696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96" name="Group 55"/>
              <p:cNvGrpSpPr/>
              <p:nvPr/>
            </p:nvGrpSpPr>
            <p:grpSpPr bwMode="auto">
              <a:xfrm>
                <a:off x="261811" y="295951"/>
                <a:ext cx="394891" cy="388623"/>
                <a:chOff x="0" y="0"/>
                <a:chExt cx="314468" cy="309477"/>
              </a:xfrm>
              <a:grpFill/>
            </p:grpSpPr>
            <p:sp>
              <p:nvSpPr>
                <p:cNvPr id="97" name="Freeform 59"/>
                <p:cNvSpPr>
                  <a:spLocks noEditPoints="1" noChangeArrowheads="1"/>
                </p:cNvSpPr>
                <p:nvPr/>
              </p:nvSpPr>
              <p:spPr bwMode="auto">
                <a:xfrm>
                  <a:off x="0" y="0"/>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93"/>
                    <a:gd name="T116" fmla="*/ 95 w 95"/>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98" name="Oval 60"/>
                <p:cNvSpPr>
                  <a:spLocks noChangeArrowheads="1"/>
                </p:cNvSpPr>
                <p:nvPr/>
              </p:nvSpPr>
              <p:spPr bwMode="auto">
                <a:xfrm>
                  <a:off x="124789" y="122294"/>
                  <a:ext cx="64890" cy="62395"/>
                </a:xfrm>
                <a:prstGeom prst="ellipse">
                  <a:avLst/>
                </a:pr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41" name="组合 40"/>
            <p:cNvGrpSpPr/>
            <p:nvPr/>
          </p:nvGrpSpPr>
          <p:grpSpPr bwMode="auto">
            <a:xfrm>
              <a:off x="5406231" y="3576637"/>
              <a:ext cx="1009650" cy="1011238"/>
              <a:chOff x="0" y="0"/>
              <a:chExt cx="756963" cy="758569"/>
            </a:xfrm>
            <a:grpFill/>
          </p:grpSpPr>
          <p:sp>
            <p:nvSpPr>
              <p:cNvPr id="90" name="Freeform 10"/>
              <p:cNvSpPr>
                <a:spLocks noEditPoints="1" noChangeArrowheads="1"/>
              </p:cNvSpPr>
              <p:nvPr/>
            </p:nvSpPr>
            <p:spPr bwMode="auto">
              <a:xfrm>
                <a:off x="0" y="0"/>
                <a:ext cx="756963" cy="758569"/>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91" name="Group 58"/>
              <p:cNvGrpSpPr/>
              <p:nvPr/>
            </p:nvGrpSpPr>
            <p:grpSpPr bwMode="auto">
              <a:xfrm>
                <a:off x="140647" y="210269"/>
                <a:ext cx="457644" cy="338030"/>
                <a:chOff x="0" y="0"/>
                <a:chExt cx="439257" cy="324452"/>
              </a:xfrm>
              <a:grpFill/>
            </p:grpSpPr>
            <p:sp>
              <p:nvSpPr>
                <p:cNvPr id="92" name="Freeform 92"/>
                <p:cNvSpPr>
                  <a:spLocks noChangeArrowheads="1"/>
                </p:cNvSpPr>
                <p:nvPr/>
              </p:nvSpPr>
              <p:spPr bwMode="auto">
                <a:xfrm>
                  <a:off x="157233" y="224621"/>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 name="T12" fmla="*/ 0 60000 65536"/>
                    <a:gd name="T13" fmla="*/ 0 60000 65536"/>
                    <a:gd name="T14" fmla="*/ 0 60000 65536"/>
                    <a:gd name="T15" fmla="*/ 0 60000 65536"/>
                    <a:gd name="T16" fmla="*/ 0 60000 65536"/>
                    <a:gd name="T17" fmla="*/ 0 60000 65536"/>
                    <a:gd name="T18" fmla="*/ 0 w 38"/>
                    <a:gd name="T19" fmla="*/ 0 h 30"/>
                    <a:gd name="T20" fmla="*/ 38 w 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93" name="Freeform 93"/>
                <p:cNvSpPr>
                  <a:spLocks noChangeArrowheads="1"/>
                </p:cNvSpPr>
                <p:nvPr/>
              </p:nvSpPr>
              <p:spPr bwMode="auto">
                <a:xfrm>
                  <a:off x="74873" y="112311"/>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39"/>
                    <a:gd name="T35" fmla="*/ 88 w 8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94" name="Freeform 94"/>
                <p:cNvSpPr>
                  <a:spLocks noChangeArrowheads="1"/>
                </p:cNvSpPr>
                <p:nvPr/>
              </p:nvSpPr>
              <p:spPr bwMode="auto">
                <a:xfrm>
                  <a:off x="0" y="0"/>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51"/>
                    <a:gd name="T35" fmla="*/ 132 w 132"/>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42" name="组合 41"/>
            <p:cNvGrpSpPr/>
            <p:nvPr/>
          </p:nvGrpSpPr>
          <p:grpSpPr bwMode="auto">
            <a:xfrm>
              <a:off x="5090319" y="1528762"/>
              <a:ext cx="504825" cy="504825"/>
              <a:chOff x="0" y="0"/>
              <a:chExt cx="378482" cy="379286"/>
            </a:xfrm>
            <a:grpFill/>
          </p:grpSpPr>
          <p:sp>
            <p:nvSpPr>
              <p:cNvPr id="85" name="Freeform 10"/>
              <p:cNvSpPr>
                <a:spLocks noEditPoints="1" noChangeArrowheads="1"/>
              </p:cNvSpPr>
              <p:nvPr/>
            </p:nvSpPr>
            <p:spPr bwMode="auto">
              <a:xfrm>
                <a:off x="0" y="0"/>
                <a:ext cx="378482" cy="37928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86" name="Group 62"/>
              <p:cNvGrpSpPr/>
              <p:nvPr/>
            </p:nvGrpSpPr>
            <p:grpSpPr bwMode="auto">
              <a:xfrm flipH="1">
                <a:off x="76757" y="74710"/>
                <a:ext cx="224968" cy="183062"/>
                <a:chOff x="0" y="0"/>
                <a:chExt cx="509139" cy="414300"/>
              </a:xfrm>
              <a:grpFill/>
            </p:grpSpPr>
            <p:sp>
              <p:nvSpPr>
                <p:cNvPr id="87" name="Freeform 5"/>
                <p:cNvSpPr>
                  <a:spLocks noEditPoints="1" noChangeArrowheads="1"/>
                </p:cNvSpPr>
                <p:nvPr/>
              </p:nvSpPr>
              <p:spPr bwMode="auto">
                <a:xfrm>
                  <a:off x="0" y="0"/>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125"/>
                    <a:gd name="T71" fmla="*/ 153 w 153"/>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88" name="Freeform 6"/>
                <p:cNvSpPr>
                  <a:spLocks noChangeArrowheads="1"/>
                </p:cNvSpPr>
                <p:nvPr/>
              </p:nvSpPr>
              <p:spPr bwMode="auto">
                <a:xfrm>
                  <a:off x="399325" y="52411"/>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 name="T10" fmla="*/ 0 60000 65536"/>
                    <a:gd name="T11" fmla="*/ 0 60000 65536"/>
                    <a:gd name="T12" fmla="*/ 0 60000 65536"/>
                    <a:gd name="T13" fmla="*/ 0 60000 65536"/>
                    <a:gd name="T14" fmla="*/ 0 60000 65536"/>
                    <a:gd name="T15" fmla="*/ 0 w 20"/>
                    <a:gd name="T16" fmla="*/ 0 h 41"/>
                    <a:gd name="T17" fmla="*/ 20 w 20"/>
                    <a:gd name="T18" fmla="*/ 41 h 41"/>
                  </a:gdLst>
                  <a:ahLst/>
                  <a:cxnLst>
                    <a:cxn ang="T10">
                      <a:pos x="T0" y="T1"/>
                    </a:cxn>
                    <a:cxn ang="T11">
                      <a:pos x="T2" y="T3"/>
                    </a:cxn>
                    <a:cxn ang="T12">
                      <a:pos x="T4" y="T5"/>
                    </a:cxn>
                    <a:cxn ang="T13">
                      <a:pos x="T6" y="T7"/>
                    </a:cxn>
                    <a:cxn ang="T14">
                      <a:pos x="T8" y="T9"/>
                    </a:cxn>
                  </a:cxnLst>
                  <a:rect l="T15" t="T16" r="T17" b="T18"/>
                  <a:pathLst>
                    <a:path w="20" h="41">
                      <a:moveTo>
                        <a:pt x="20" y="41"/>
                      </a:moveTo>
                      <a:lnTo>
                        <a:pt x="20" y="0"/>
                      </a:lnTo>
                      <a:lnTo>
                        <a:pt x="0" y="0"/>
                      </a:lnTo>
                      <a:lnTo>
                        <a:pt x="0" y="24"/>
                      </a:lnTo>
                      <a:lnTo>
                        <a:pt x="20" y="41"/>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89" name="Oval 7"/>
                <p:cNvSpPr>
                  <a:spLocks noChangeArrowheads="1"/>
                </p:cNvSpPr>
                <p:nvPr/>
              </p:nvSpPr>
              <p:spPr bwMode="auto">
                <a:xfrm>
                  <a:off x="227116" y="169713"/>
                  <a:ext cx="52412" cy="54907"/>
                </a:xfrm>
                <a:prstGeom prst="ellipse">
                  <a:avLst/>
                </a:pr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43" name="组合 42"/>
            <p:cNvGrpSpPr/>
            <p:nvPr/>
          </p:nvGrpSpPr>
          <p:grpSpPr bwMode="auto">
            <a:xfrm>
              <a:off x="6892131" y="1949450"/>
              <a:ext cx="581025" cy="582612"/>
              <a:chOff x="0" y="0"/>
              <a:chExt cx="435741" cy="436666"/>
            </a:xfrm>
            <a:grpFill/>
          </p:grpSpPr>
          <p:sp>
            <p:nvSpPr>
              <p:cNvPr id="80" name="Freeform 11"/>
              <p:cNvSpPr>
                <a:spLocks noEditPoints="1" noChangeArrowheads="1"/>
              </p:cNvSpPr>
              <p:nvPr/>
            </p:nvSpPr>
            <p:spPr bwMode="auto">
              <a:xfrm>
                <a:off x="0" y="0"/>
                <a:ext cx="435741" cy="43666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81" name="Group 66"/>
              <p:cNvGrpSpPr/>
              <p:nvPr/>
            </p:nvGrpSpPr>
            <p:grpSpPr bwMode="auto">
              <a:xfrm flipH="1">
                <a:off x="123765" y="116495"/>
                <a:ext cx="193923" cy="218726"/>
                <a:chOff x="0" y="0"/>
                <a:chExt cx="429274" cy="484183"/>
              </a:xfrm>
              <a:grpFill/>
            </p:grpSpPr>
            <p:sp>
              <p:nvSpPr>
                <p:cNvPr id="82" name="Freeform 147"/>
                <p:cNvSpPr>
                  <a:spLocks noChangeArrowheads="1"/>
                </p:cNvSpPr>
                <p:nvPr/>
              </p:nvSpPr>
              <p:spPr bwMode="auto">
                <a:xfrm>
                  <a:off x="0" y="0"/>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26"/>
                    <a:gd name="T32" fmla="*/ 129 w 1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83" name="Freeform 148"/>
                <p:cNvSpPr>
                  <a:spLocks noEditPoints="1" noChangeArrowheads="1"/>
                </p:cNvSpPr>
                <p:nvPr/>
              </p:nvSpPr>
              <p:spPr bwMode="auto">
                <a:xfrm>
                  <a:off x="37436" y="107319"/>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3"/>
                    <a:gd name="T124" fmla="*/ 0 h 151"/>
                    <a:gd name="T125" fmla="*/ 143 w 143"/>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84" name="Freeform 149"/>
                <p:cNvSpPr>
                  <a:spLocks noChangeArrowheads="1"/>
                </p:cNvSpPr>
                <p:nvPr/>
              </p:nvSpPr>
              <p:spPr bwMode="auto">
                <a:xfrm>
                  <a:off x="64890" y="179696"/>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
                    <a:gd name="T82" fmla="*/ 0 h 41"/>
                    <a:gd name="T83" fmla="*/ 70 w 70"/>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44" name="组合 43"/>
            <p:cNvGrpSpPr/>
            <p:nvPr/>
          </p:nvGrpSpPr>
          <p:grpSpPr bwMode="auto">
            <a:xfrm>
              <a:off x="6415881" y="3795712"/>
              <a:ext cx="476250" cy="476250"/>
              <a:chOff x="0" y="0"/>
              <a:chExt cx="356700" cy="357457"/>
            </a:xfrm>
            <a:grpFill/>
          </p:grpSpPr>
          <p:sp>
            <p:nvSpPr>
              <p:cNvPr id="74" name="Freeform 19"/>
              <p:cNvSpPr>
                <a:spLocks noEditPoints="1" noChangeArrowheads="1"/>
              </p:cNvSpPr>
              <p:nvPr/>
            </p:nvSpPr>
            <p:spPr bwMode="auto">
              <a:xfrm>
                <a:off x="0" y="0"/>
                <a:ext cx="356700" cy="35745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75" name="Group 78"/>
              <p:cNvGrpSpPr/>
              <p:nvPr/>
            </p:nvGrpSpPr>
            <p:grpSpPr bwMode="auto">
              <a:xfrm>
                <a:off x="117199" y="93011"/>
                <a:ext cx="136728" cy="171437"/>
                <a:chOff x="0" y="0"/>
                <a:chExt cx="324452" cy="406813"/>
              </a:xfrm>
              <a:grpFill/>
            </p:grpSpPr>
            <p:sp>
              <p:nvSpPr>
                <p:cNvPr id="76" name="Freeform 80"/>
                <p:cNvSpPr>
                  <a:spLocks noChangeArrowheads="1"/>
                </p:cNvSpPr>
                <p:nvPr/>
              </p:nvSpPr>
              <p:spPr bwMode="auto">
                <a:xfrm>
                  <a:off x="0" y="169713"/>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77" name="Freeform 81"/>
                <p:cNvSpPr>
                  <a:spLocks noChangeArrowheads="1"/>
                </p:cNvSpPr>
                <p:nvPr/>
              </p:nvSpPr>
              <p:spPr bwMode="auto">
                <a:xfrm>
                  <a:off x="0" y="274536"/>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78" name="Freeform 82"/>
                <p:cNvSpPr>
                  <a:spLocks noChangeArrowheads="1"/>
                </p:cNvSpPr>
                <p:nvPr/>
              </p:nvSpPr>
              <p:spPr bwMode="auto">
                <a:xfrm>
                  <a:off x="0" y="69882"/>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79" name="Oval 83"/>
                <p:cNvSpPr>
                  <a:spLocks noChangeArrowheads="1"/>
                </p:cNvSpPr>
                <p:nvPr/>
              </p:nvSpPr>
              <p:spPr bwMode="auto">
                <a:xfrm>
                  <a:off x="4991" y="0"/>
                  <a:ext cx="316965" cy="107319"/>
                </a:xfrm>
                <a:prstGeom prst="ellipse">
                  <a:avLst/>
                </a:pr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45" name="组合 44"/>
            <p:cNvGrpSpPr/>
            <p:nvPr/>
          </p:nvGrpSpPr>
          <p:grpSpPr bwMode="auto">
            <a:xfrm>
              <a:off x="5310981" y="3424237"/>
              <a:ext cx="300038" cy="301625"/>
              <a:chOff x="0" y="0"/>
              <a:chExt cx="225931" cy="226411"/>
            </a:xfrm>
            <a:grpFill/>
          </p:grpSpPr>
          <p:sp>
            <p:nvSpPr>
              <p:cNvPr id="69" name="Freeform 18"/>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70" name="Group 83"/>
              <p:cNvGrpSpPr/>
              <p:nvPr/>
            </p:nvGrpSpPr>
            <p:grpSpPr bwMode="auto">
              <a:xfrm flipH="1">
                <a:off x="56723" y="67440"/>
                <a:ext cx="112484" cy="91531"/>
                <a:chOff x="0" y="0"/>
                <a:chExt cx="509139" cy="414300"/>
              </a:xfrm>
              <a:grpFill/>
            </p:grpSpPr>
            <p:sp>
              <p:nvSpPr>
                <p:cNvPr id="71" name="Freeform 5"/>
                <p:cNvSpPr>
                  <a:spLocks noEditPoints="1" noChangeArrowheads="1"/>
                </p:cNvSpPr>
                <p:nvPr/>
              </p:nvSpPr>
              <p:spPr bwMode="auto">
                <a:xfrm>
                  <a:off x="0" y="0"/>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125"/>
                    <a:gd name="T71" fmla="*/ 153 w 153"/>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72" name="Freeform 6"/>
                <p:cNvSpPr>
                  <a:spLocks noChangeArrowheads="1"/>
                </p:cNvSpPr>
                <p:nvPr/>
              </p:nvSpPr>
              <p:spPr bwMode="auto">
                <a:xfrm>
                  <a:off x="399325" y="52411"/>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 name="T10" fmla="*/ 0 60000 65536"/>
                    <a:gd name="T11" fmla="*/ 0 60000 65536"/>
                    <a:gd name="T12" fmla="*/ 0 60000 65536"/>
                    <a:gd name="T13" fmla="*/ 0 60000 65536"/>
                    <a:gd name="T14" fmla="*/ 0 60000 65536"/>
                    <a:gd name="T15" fmla="*/ 0 w 20"/>
                    <a:gd name="T16" fmla="*/ 0 h 41"/>
                    <a:gd name="T17" fmla="*/ 20 w 20"/>
                    <a:gd name="T18" fmla="*/ 41 h 41"/>
                  </a:gdLst>
                  <a:ahLst/>
                  <a:cxnLst>
                    <a:cxn ang="T10">
                      <a:pos x="T0" y="T1"/>
                    </a:cxn>
                    <a:cxn ang="T11">
                      <a:pos x="T2" y="T3"/>
                    </a:cxn>
                    <a:cxn ang="T12">
                      <a:pos x="T4" y="T5"/>
                    </a:cxn>
                    <a:cxn ang="T13">
                      <a:pos x="T6" y="T7"/>
                    </a:cxn>
                    <a:cxn ang="T14">
                      <a:pos x="T8" y="T9"/>
                    </a:cxn>
                  </a:cxnLst>
                  <a:rect l="T15" t="T16" r="T17" b="T18"/>
                  <a:pathLst>
                    <a:path w="20" h="41">
                      <a:moveTo>
                        <a:pt x="20" y="41"/>
                      </a:moveTo>
                      <a:lnTo>
                        <a:pt x="20" y="0"/>
                      </a:lnTo>
                      <a:lnTo>
                        <a:pt x="0" y="0"/>
                      </a:lnTo>
                      <a:lnTo>
                        <a:pt x="0" y="24"/>
                      </a:lnTo>
                      <a:lnTo>
                        <a:pt x="20" y="41"/>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73" name="Oval 7"/>
                <p:cNvSpPr>
                  <a:spLocks noChangeArrowheads="1"/>
                </p:cNvSpPr>
                <p:nvPr/>
              </p:nvSpPr>
              <p:spPr bwMode="auto">
                <a:xfrm>
                  <a:off x="227116" y="169713"/>
                  <a:ext cx="52412" cy="54907"/>
                </a:xfrm>
                <a:prstGeom prst="ellipse">
                  <a:avLst/>
                </a:pr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46" name="组合 45"/>
            <p:cNvGrpSpPr/>
            <p:nvPr/>
          </p:nvGrpSpPr>
          <p:grpSpPr bwMode="auto">
            <a:xfrm>
              <a:off x="7236619" y="2532062"/>
              <a:ext cx="301625" cy="301625"/>
              <a:chOff x="0" y="0"/>
              <a:chExt cx="225931" cy="226411"/>
            </a:xfrm>
            <a:grpFill/>
          </p:grpSpPr>
          <p:sp>
            <p:nvSpPr>
              <p:cNvPr id="67" name="Freeform 12"/>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68" name="Freeform 10"/>
              <p:cNvSpPr>
                <a:spLocks noEditPoints="1" noChangeArrowheads="1"/>
              </p:cNvSpPr>
              <p:nvPr/>
            </p:nvSpPr>
            <p:spPr bwMode="auto">
              <a:xfrm>
                <a:off x="48511" y="46264"/>
                <a:ext cx="128908" cy="113296"/>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07"/>
                  <a:gd name="T65" fmla="*/ 122 w 122"/>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nvGrpSpPr>
            <p:cNvPr id="47" name="组合 46"/>
            <p:cNvGrpSpPr/>
            <p:nvPr/>
          </p:nvGrpSpPr>
          <p:grpSpPr bwMode="auto">
            <a:xfrm>
              <a:off x="6352381" y="4271962"/>
              <a:ext cx="301625" cy="301625"/>
              <a:chOff x="0" y="0"/>
              <a:chExt cx="225931" cy="226411"/>
            </a:xfrm>
            <a:grpFill/>
          </p:grpSpPr>
          <p:sp>
            <p:nvSpPr>
              <p:cNvPr id="65" name="Freeform 20"/>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66" name="Freeform 13"/>
              <p:cNvSpPr>
                <a:spLocks noEditPoints="1" noChangeArrowheads="1"/>
              </p:cNvSpPr>
              <p:nvPr/>
            </p:nvSpPr>
            <p:spPr bwMode="auto">
              <a:xfrm>
                <a:off x="49755" y="67108"/>
                <a:ext cx="121590" cy="10739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4"/>
                  <a:gd name="T184" fmla="*/ 0 h 118"/>
                  <a:gd name="T185" fmla="*/ 134 w 134"/>
                  <a:gd name="T186" fmla="*/ 118 h 1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nvGrpSpPr>
            <p:cNvPr id="48" name="组合 47"/>
            <p:cNvGrpSpPr/>
            <p:nvPr/>
          </p:nvGrpSpPr>
          <p:grpSpPr bwMode="auto">
            <a:xfrm>
              <a:off x="5638006" y="3273425"/>
              <a:ext cx="301625" cy="301625"/>
              <a:chOff x="0" y="0"/>
              <a:chExt cx="225931" cy="226411"/>
            </a:xfrm>
            <a:grpFill/>
          </p:grpSpPr>
          <p:sp>
            <p:nvSpPr>
              <p:cNvPr id="61" name="Freeform 17"/>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62" name="Group 89"/>
              <p:cNvGrpSpPr/>
              <p:nvPr/>
            </p:nvGrpSpPr>
            <p:grpSpPr bwMode="auto">
              <a:xfrm flipH="1">
                <a:off x="62876" y="75662"/>
                <a:ext cx="100179" cy="71606"/>
                <a:chOff x="0" y="0"/>
                <a:chExt cx="461963" cy="330201"/>
              </a:xfrm>
              <a:grpFill/>
            </p:grpSpPr>
            <p:sp>
              <p:nvSpPr>
                <p:cNvPr id="63" name="Freeform 13"/>
                <p:cNvSpPr>
                  <a:spLocks noChangeArrowheads="1"/>
                </p:cNvSpPr>
                <p:nvPr/>
              </p:nvSpPr>
              <p:spPr bwMode="auto">
                <a:xfrm>
                  <a:off x="0" y="61913"/>
                  <a:ext cx="461963" cy="268288"/>
                </a:xfrm>
                <a:custGeom>
                  <a:avLst/>
                  <a:gdLst>
                    <a:gd name="T0" fmla="*/ 0 w 291"/>
                    <a:gd name="T1" fmla="*/ 0 h 169"/>
                    <a:gd name="T2" fmla="*/ 0 w 291"/>
                    <a:gd name="T3" fmla="*/ 169 h 169"/>
                    <a:gd name="T4" fmla="*/ 291 w 291"/>
                    <a:gd name="T5" fmla="*/ 169 h 169"/>
                    <a:gd name="T6" fmla="*/ 291 w 291"/>
                    <a:gd name="T7" fmla="*/ 0 h 169"/>
                    <a:gd name="T8" fmla="*/ 146 w 291"/>
                    <a:gd name="T9" fmla="*/ 105 h 169"/>
                    <a:gd name="T10" fmla="*/ 0 w 291"/>
                    <a:gd name="T11" fmla="*/ 0 h 169"/>
                    <a:gd name="T12" fmla="*/ 0 60000 65536"/>
                    <a:gd name="T13" fmla="*/ 0 60000 65536"/>
                    <a:gd name="T14" fmla="*/ 0 60000 65536"/>
                    <a:gd name="T15" fmla="*/ 0 60000 65536"/>
                    <a:gd name="T16" fmla="*/ 0 60000 65536"/>
                    <a:gd name="T17" fmla="*/ 0 60000 65536"/>
                    <a:gd name="T18" fmla="*/ 0 w 291"/>
                    <a:gd name="T19" fmla="*/ 0 h 169"/>
                    <a:gd name="T20" fmla="*/ 291 w 291"/>
                    <a:gd name="T21" fmla="*/ 169 h 169"/>
                  </a:gdLst>
                  <a:ahLst/>
                  <a:cxnLst>
                    <a:cxn ang="T12">
                      <a:pos x="T0" y="T1"/>
                    </a:cxn>
                    <a:cxn ang="T13">
                      <a:pos x="T2" y="T3"/>
                    </a:cxn>
                    <a:cxn ang="T14">
                      <a:pos x="T4" y="T5"/>
                    </a:cxn>
                    <a:cxn ang="T15">
                      <a:pos x="T6" y="T7"/>
                    </a:cxn>
                    <a:cxn ang="T16">
                      <a:pos x="T8" y="T9"/>
                    </a:cxn>
                    <a:cxn ang="T17">
                      <a:pos x="T10" y="T11"/>
                    </a:cxn>
                  </a:cxnLst>
                  <a:rect l="T18" t="T19" r="T20" b="T21"/>
                  <a:pathLst>
                    <a:path w="291" h="169">
                      <a:moveTo>
                        <a:pt x="0" y="0"/>
                      </a:moveTo>
                      <a:lnTo>
                        <a:pt x="0" y="169"/>
                      </a:lnTo>
                      <a:lnTo>
                        <a:pt x="291" y="169"/>
                      </a:lnTo>
                      <a:lnTo>
                        <a:pt x="291" y="0"/>
                      </a:lnTo>
                      <a:lnTo>
                        <a:pt x="146" y="105"/>
                      </a:lnTo>
                      <a:lnTo>
                        <a:pt x="0" y="0"/>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64" name="Freeform 14"/>
                <p:cNvSpPr>
                  <a:spLocks noChangeArrowheads="1"/>
                </p:cNvSpPr>
                <p:nvPr/>
              </p:nvSpPr>
              <p:spPr bwMode="auto">
                <a:xfrm>
                  <a:off x="0" y="0"/>
                  <a:ext cx="461963" cy="192088"/>
                </a:xfrm>
                <a:custGeom>
                  <a:avLst/>
                  <a:gdLst>
                    <a:gd name="T0" fmla="*/ 291 w 291"/>
                    <a:gd name="T1" fmla="*/ 17 h 121"/>
                    <a:gd name="T2" fmla="*/ 291 w 291"/>
                    <a:gd name="T3" fmla="*/ 0 h 121"/>
                    <a:gd name="T4" fmla="*/ 0 w 291"/>
                    <a:gd name="T5" fmla="*/ 0 h 121"/>
                    <a:gd name="T6" fmla="*/ 0 w 291"/>
                    <a:gd name="T7" fmla="*/ 17 h 121"/>
                    <a:gd name="T8" fmla="*/ 146 w 291"/>
                    <a:gd name="T9" fmla="*/ 121 h 121"/>
                    <a:gd name="T10" fmla="*/ 291 w 291"/>
                    <a:gd name="T11" fmla="*/ 17 h 121"/>
                    <a:gd name="T12" fmla="*/ 0 60000 65536"/>
                    <a:gd name="T13" fmla="*/ 0 60000 65536"/>
                    <a:gd name="T14" fmla="*/ 0 60000 65536"/>
                    <a:gd name="T15" fmla="*/ 0 60000 65536"/>
                    <a:gd name="T16" fmla="*/ 0 60000 65536"/>
                    <a:gd name="T17" fmla="*/ 0 60000 65536"/>
                    <a:gd name="T18" fmla="*/ 0 w 291"/>
                    <a:gd name="T19" fmla="*/ 0 h 121"/>
                    <a:gd name="T20" fmla="*/ 291 w 291"/>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291" h="121">
                      <a:moveTo>
                        <a:pt x="291" y="17"/>
                      </a:moveTo>
                      <a:lnTo>
                        <a:pt x="291" y="0"/>
                      </a:lnTo>
                      <a:lnTo>
                        <a:pt x="0" y="0"/>
                      </a:lnTo>
                      <a:lnTo>
                        <a:pt x="0" y="17"/>
                      </a:lnTo>
                      <a:lnTo>
                        <a:pt x="146" y="121"/>
                      </a:lnTo>
                      <a:lnTo>
                        <a:pt x="291" y="17"/>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49" name="组合 48"/>
            <p:cNvGrpSpPr/>
            <p:nvPr/>
          </p:nvGrpSpPr>
          <p:grpSpPr bwMode="auto">
            <a:xfrm>
              <a:off x="7025481" y="1598612"/>
              <a:ext cx="300038" cy="301625"/>
              <a:chOff x="0" y="0"/>
              <a:chExt cx="225931" cy="226411"/>
            </a:xfrm>
            <a:grpFill/>
          </p:grpSpPr>
          <p:sp>
            <p:nvSpPr>
              <p:cNvPr id="56" name="Freeform 14"/>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nvGrpSpPr>
              <p:cNvPr id="57" name="Group 92"/>
              <p:cNvGrpSpPr/>
              <p:nvPr/>
            </p:nvGrpSpPr>
            <p:grpSpPr bwMode="auto">
              <a:xfrm>
                <a:off x="49675" y="70588"/>
                <a:ext cx="136835" cy="85234"/>
                <a:chOff x="0" y="0"/>
                <a:chExt cx="471488" cy="293688"/>
              </a:xfrm>
              <a:grpFill/>
            </p:grpSpPr>
            <p:sp>
              <p:nvSpPr>
                <p:cNvPr id="58" name="Freeform 8"/>
                <p:cNvSpPr>
                  <a:spLocks noEditPoints="1" noChangeArrowheads="1"/>
                </p:cNvSpPr>
                <p:nvPr/>
              </p:nvSpPr>
              <p:spPr bwMode="auto">
                <a:xfrm>
                  <a:off x="0" y="0"/>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
                    <a:gd name="T43" fmla="*/ 0 h 78"/>
                    <a:gd name="T44" fmla="*/ 125 w 125"/>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59" name="Rectangle 9"/>
                <p:cNvSpPr>
                  <a:spLocks noChangeArrowheads="1"/>
                </p:cNvSpPr>
                <p:nvPr/>
              </p:nvSpPr>
              <p:spPr bwMode="auto">
                <a:xfrm>
                  <a:off x="63500" y="63500"/>
                  <a:ext cx="90488" cy="166688"/>
                </a:xfrm>
                <a:prstGeom prst="rect">
                  <a:avLst/>
                </a:pr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60" name="Rectangle 10"/>
                <p:cNvSpPr>
                  <a:spLocks noChangeArrowheads="1"/>
                </p:cNvSpPr>
                <p:nvPr/>
              </p:nvSpPr>
              <p:spPr bwMode="auto">
                <a:xfrm>
                  <a:off x="169862" y="63500"/>
                  <a:ext cx="85725" cy="166688"/>
                </a:xfrm>
                <a:prstGeom prst="rect">
                  <a:avLst/>
                </a:pr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grpSp>
          <p:nvGrpSpPr>
            <p:cNvPr id="50" name="组合 49"/>
            <p:cNvGrpSpPr/>
            <p:nvPr/>
          </p:nvGrpSpPr>
          <p:grpSpPr bwMode="auto">
            <a:xfrm>
              <a:off x="5358606" y="1236662"/>
              <a:ext cx="301625" cy="301625"/>
              <a:chOff x="0" y="0"/>
              <a:chExt cx="225931" cy="226411"/>
            </a:xfrm>
            <a:grpFill/>
          </p:grpSpPr>
          <p:sp>
            <p:nvSpPr>
              <p:cNvPr id="54" name="Freeform 16"/>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55" name="Freeform 10"/>
              <p:cNvSpPr>
                <a:spLocks noEditPoints="1" noChangeArrowheads="1"/>
              </p:cNvSpPr>
              <p:nvPr/>
            </p:nvSpPr>
            <p:spPr bwMode="auto">
              <a:xfrm>
                <a:off x="47088" y="42415"/>
                <a:ext cx="128908" cy="113296"/>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07"/>
                  <a:gd name="T65" fmla="*/ 122 w 122"/>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nvGrpSpPr>
            <p:cNvPr id="51" name="组合 50"/>
            <p:cNvGrpSpPr/>
            <p:nvPr/>
          </p:nvGrpSpPr>
          <p:grpSpPr bwMode="auto">
            <a:xfrm>
              <a:off x="4788694" y="1863725"/>
              <a:ext cx="300037" cy="301625"/>
              <a:chOff x="0" y="0"/>
              <a:chExt cx="225931" cy="226411"/>
            </a:xfrm>
            <a:grpFill/>
          </p:grpSpPr>
          <p:sp>
            <p:nvSpPr>
              <p:cNvPr id="52" name="Freeform 15"/>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sp>
            <p:nvSpPr>
              <p:cNvPr id="53" name="Freeform 13"/>
              <p:cNvSpPr>
                <a:spLocks noEditPoints="1" noChangeArrowheads="1"/>
              </p:cNvSpPr>
              <p:nvPr/>
            </p:nvSpPr>
            <p:spPr bwMode="auto">
              <a:xfrm>
                <a:off x="52170" y="59505"/>
                <a:ext cx="121590" cy="10739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4"/>
                  <a:gd name="T184" fmla="*/ 0 h 118"/>
                  <a:gd name="T185" fmla="*/ 134 w 134"/>
                  <a:gd name="T186" fmla="*/ 118 h 1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a:noFill/>
              </a:ln>
              <a:effectLst>
                <a:outerShdw blurRad="177800" dist="114300" dir="8100000" algn="tr" rotWithShape="0">
                  <a:prstClr val="black">
                    <a:alpha val="40000"/>
                  </a:prstClr>
                </a:outerShdw>
              </a:effectLst>
            </p:spPr>
            <p:txBody>
              <a:bodyPr lIns="107527" tIns="53764" rIns="107527" bIns="53764" anchor="ctr"/>
              <a:lstStyle/>
              <a:p>
                <a:pPr algn="ctr" fontAlgn="base">
                  <a:spcBef>
                    <a:spcPct val="0"/>
                  </a:spcBef>
                  <a:spcAft>
                    <a:spcPct val="0"/>
                  </a:spcAft>
                  <a:buFont typeface="Arial" panose="020B0604020202020204" pitchFamily="34" charset="0"/>
                  <a:buNone/>
                </a:pPr>
                <a:endParaRPr lang="zh-CN" altLang="zh-CN" sz="2100">
                  <a:solidFill>
                    <a:schemeClr val="bg1">
                      <a:lumMod val="95000"/>
                    </a:schemeClr>
                  </a:solidFill>
                  <a:latin typeface="Arial" panose="020B0604020202020204"/>
                  <a:ea typeface="微软雅黑" panose="020B0503020204020204" pitchFamily="34" charset="-122"/>
                  <a:cs typeface="+mn-ea"/>
                  <a:sym typeface="Arial" panose="020B0604020202020204"/>
                </a:endParaRPr>
              </a:p>
            </p:txBody>
          </p:sp>
        </p:grpSp>
      </p:grpSp>
      <p:sp>
        <p:nvSpPr>
          <p:cNvPr id="113" name="矩形 112"/>
          <p:cNvSpPr/>
          <p:nvPr/>
        </p:nvSpPr>
        <p:spPr>
          <a:xfrm>
            <a:off x="4799330" y="2962275"/>
            <a:ext cx="6116955" cy="3046988"/>
          </a:xfrm>
          <a:prstGeom prst="rect">
            <a:avLst/>
          </a:prstGeom>
          <a:noFill/>
          <a:ln>
            <a:noFill/>
          </a:ln>
        </p:spPr>
        <p:txBody>
          <a:bodyPr wrap="square" rtlCol="0" anchor="t">
            <a:spAutoFit/>
            <a:scene3d>
              <a:camera prst="obliqueBottomLeft"/>
              <a:lightRig rig="threePt" dir="t"/>
            </a:scene3d>
            <a:sp3d extrusionH="387350">
              <a:extrusionClr>
                <a:srgbClr val="175BCB"/>
              </a:extrusionClr>
            </a:sp3d>
          </a:bodyPr>
          <a:lstStyle/>
          <a:p>
            <a:pPr algn="ctr"/>
            <a:r>
              <a:rPr lang="zh-CN" altLang="en-US" sz="6000" b="1">
                <a:blipFill>
                  <a:blip r:embed="rId3"/>
                  <a:tile tx="0" ty="0" sx="82000" sy="63000" flip="none" algn="br"/>
                </a:blipFill>
                <a:effectLst>
                  <a:outerShdw blurRad="60007" dist="310007" dir="7680000" sy="30000" kx="1300200" algn="ctr" rotWithShape="0">
                    <a:srgbClr val="0D1E55">
                      <a:alpha val="32000"/>
                    </a:srgbClr>
                  </a:outerShdw>
                </a:effectLst>
                <a:latin typeface="微软雅黑" panose="020B0503020204020204" pitchFamily="34" charset="-122"/>
                <a:ea typeface="微软雅黑" panose="020B0503020204020204" pitchFamily="34" charset="-122"/>
              </a:rPr>
              <a:t>大邱火灾造成巨大人员伤亡的原因？？</a:t>
            </a:r>
            <a:r>
              <a:rPr lang="zh-CN" altLang="en-US" sz="7200" b="1" dirty="0">
                <a:blipFill>
                  <a:blip r:embed="rId3"/>
                  <a:tile tx="0" ty="0" sx="82000" sy="63000" flip="none" algn="br"/>
                </a:blipFill>
                <a:effectLst>
                  <a:outerShdw blurRad="60007" dist="310007" dir="7680000" sy="30000" kx="1300200" algn="ctr" rotWithShape="0">
                    <a:srgbClr val="0D1E55">
                      <a:alpha val="32000"/>
                    </a:srgbClr>
                  </a:outerShdw>
                </a:effectLst>
                <a:latin typeface="微软雅黑" panose="020B0503020204020204" pitchFamily="34" charset="-122"/>
                <a:ea typeface="微软雅黑" panose="020B0503020204020204" pitchFamily="34" charset="-122"/>
              </a:rPr>
              <a:t>？</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435">
                                          <p:stCondLst>
                                            <p:cond delay="0"/>
                                          </p:stCondLst>
                                        </p:cTn>
                                        <p:tgtEl>
                                          <p:spTgt spid="15"/>
                                        </p:tgtEl>
                                      </p:cBhvr>
                                    </p:animEffect>
                                    <p:anim calcmode="lin" valueType="num">
                                      <p:cBhvr>
                                        <p:cTn id="8"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13" dur="20">
                                          <p:stCondLst>
                                            <p:cond delay="487"/>
                                          </p:stCondLst>
                                        </p:cTn>
                                        <p:tgtEl>
                                          <p:spTgt spid="15"/>
                                        </p:tgtEl>
                                      </p:cBhvr>
                                      <p:to x="100000" y="60000"/>
                                    </p:animScale>
                                    <p:animScale>
                                      <p:cBhvr>
                                        <p:cTn id="14" dur="124" decel="50000">
                                          <p:stCondLst>
                                            <p:cond delay="507"/>
                                          </p:stCondLst>
                                        </p:cTn>
                                        <p:tgtEl>
                                          <p:spTgt spid="15"/>
                                        </p:tgtEl>
                                      </p:cBhvr>
                                      <p:to x="100000" y="100000"/>
                                    </p:animScale>
                                    <p:animScale>
                                      <p:cBhvr>
                                        <p:cTn id="15" dur="20">
                                          <p:stCondLst>
                                            <p:cond delay="984"/>
                                          </p:stCondLst>
                                        </p:cTn>
                                        <p:tgtEl>
                                          <p:spTgt spid="15"/>
                                        </p:tgtEl>
                                      </p:cBhvr>
                                      <p:to x="100000" y="80000"/>
                                    </p:animScale>
                                    <p:animScale>
                                      <p:cBhvr>
                                        <p:cTn id="16" dur="124" decel="50000">
                                          <p:stCondLst>
                                            <p:cond delay="1004"/>
                                          </p:stCondLst>
                                        </p:cTn>
                                        <p:tgtEl>
                                          <p:spTgt spid="15"/>
                                        </p:tgtEl>
                                      </p:cBhvr>
                                      <p:to x="100000" y="100000"/>
                                    </p:animScale>
                                    <p:animScale>
                                      <p:cBhvr>
                                        <p:cTn id="17" dur="20">
                                          <p:stCondLst>
                                            <p:cond delay="1231"/>
                                          </p:stCondLst>
                                        </p:cTn>
                                        <p:tgtEl>
                                          <p:spTgt spid="15"/>
                                        </p:tgtEl>
                                      </p:cBhvr>
                                      <p:to x="100000" y="90000"/>
                                    </p:animScale>
                                    <p:animScale>
                                      <p:cBhvr>
                                        <p:cTn id="18" dur="124" decel="50000">
                                          <p:stCondLst>
                                            <p:cond delay="1251"/>
                                          </p:stCondLst>
                                        </p:cTn>
                                        <p:tgtEl>
                                          <p:spTgt spid="15"/>
                                        </p:tgtEl>
                                      </p:cBhvr>
                                      <p:to x="100000" y="100000"/>
                                    </p:animScale>
                                    <p:animScale>
                                      <p:cBhvr>
                                        <p:cTn id="19" dur="20">
                                          <p:stCondLst>
                                            <p:cond delay="1356"/>
                                          </p:stCondLst>
                                        </p:cTn>
                                        <p:tgtEl>
                                          <p:spTgt spid="15"/>
                                        </p:tgtEl>
                                      </p:cBhvr>
                                      <p:to x="100000" y="95000"/>
                                    </p:animScale>
                                    <p:animScale>
                                      <p:cBhvr>
                                        <p:cTn id="20" dur="124" decel="50000">
                                          <p:stCondLst>
                                            <p:cond delay="1376"/>
                                          </p:stCondLst>
                                        </p:cTn>
                                        <p:tgtEl>
                                          <p:spTgt spid="15"/>
                                        </p:tgtEl>
                                      </p:cBhvr>
                                      <p:to x="100000" y="100000"/>
                                    </p:animScale>
                                  </p:childTnLst>
                                </p:cTn>
                              </p:par>
                            </p:childTnLst>
                          </p:cTn>
                        </p:par>
                        <p:par>
                          <p:cTn id="21" fill="hold">
                            <p:stCondLst>
                              <p:cond delay="1500"/>
                            </p:stCondLst>
                            <p:childTnLst>
                              <p:par>
                                <p:cTn id="22" presetID="49" presetClass="entr" presetSubtype="0" decel="10000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style.rotation</p:attrName>
                                        </p:attrNameLst>
                                      </p:cBhvr>
                                      <p:tavLst>
                                        <p:tav tm="0">
                                          <p:val>
                                            <p:fltVal val="360"/>
                                          </p:val>
                                        </p:tav>
                                        <p:tav tm="100000">
                                          <p:val>
                                            <p:fltVal val="0"/>
                                          </p:val>
                                        </p:tav>
                                      </p:tavLst>
                                    </p:anim>
                                    <p:animEffect transition="in" filter="fade">
                                      <p:cBhvr>
                                        <p:cTn id="27" dur="500"/>
                                        <p:tgtEl>
                                          <p:spTgt spid="3"/>
                                        </p:tgtEl>
                                      </p:cBhvr>
                                    </p:animEffect>
                                  </p:childTnLst>
                                </p:cTn>
                              </p:par>
                            </p:childTnLst>
                          </p:cTn>
                        </p:par>
                        <p:par>
                          <p:cTn id="28" fill="hold">
                            <p:stCondLst>
                              <p:cond delay="2000"/>
                            </p:stCondLst>
                            <p:childTnLst>
                              <p:par>
                                <p:cTn id="29" presetID="33" presetClass="emph" presetSubtype="0" fill="remove" grpId="0" nodeType="afterEffect">
                                  <p:stCondLst>
                                    <p:cond delay="0"/>
                                  </p:stCondLst>
                                  <p:childTnLst>
                                    <p:animClr clrSpc="rgb" dir="cw">
                                      <p:cBhvr override="childStyle">
                                        <p:cTn id="30" dur="1000" accel="50000" autoRev="1" fill="hold" tmFilter="0, 0; .33333, 1; 1, 1">
                                          <p:stCondLst>
                                            <p:cond delay="0"/>
                                          </p:stCondLst>
                                        </p:cTn>
                                        <p:tgtEl>
                                          <p:spTgt spid="113"/>
                                        </p:tgtEl>
                                        <p:attrNameLst>
                                          <p:attrName>style.color</p:attrName>
                                        </p:attrNameLst>
                                      </p:cBhvr>
                                      <p:to>
                                        <a:schemeClr val="accent2"/>
                                      </p:to>
                                    </p:animClr>
                                    <p:animClr clrSpc="rgb" dir="cw">
                                      <p:cBhvr>
                                        <p:cTn id="31" dur="1000" accel="50000" autoRev="1" fill="hold" tmFilter="0, 0; .33333, 1; 1, 1">
                                          <p:stCondLst>
                                            <p:cond delay="0"/>
                                          </p:stCondLst>
                                        </p:cTn>
                                        <p:tgtEl>
                                          <p:spTgt spid="113"/>
                                        </p:tgtEl>
                                        <p:attrNameLst>
                                          <p:attrName>fillcolor</p:attrName>
                                        </p:attrNameLst>
                                      </p:cBhvr>
                                      <p:to>
                                        <a:schemeClr val="accent2"/>
                                      </p:to>
                                    </p:animClr>
                                    <p:set>
                                      <p:cBhvr>
                                        <p:cTn id="32" dur="1000" fill="hold"/>
                                        <p:tgtEl>
                                          <p:spTgt spid="113"/>
                                        </p:tgtEl>
                                        <p:attrNameLst>
                                          <p:attrName>fill.type</p:attrName>
                                        </p:attrNameLst>
                                      </p:cBhvr>
                                      <p:to>
                                        <p:strVal val="solid"/>
                                      </p:to>
                                    </p:set>
                                    <p:set>
                                      <p:cBhvr>
                                        <p:cTn id="33" dur="1000" fill="hold"/>
                                        <p:tgtEl>
                                          <p:spTgt spid="113"/>
                                        </p:tgtEl>
                                        <p:attrNameLst>
                                          <p:attrName>fill.on</p:attrName>
                                        </p:attrNameLst>
                                      </p:cBhvr>
                                      <p:to>
                                        <p:strVal val="true"/>
                                      </p:to>
                                    </p:set>
                                    <p:animScale>
                                      <p:cBhvr>
                                        <p:cTn id="34" dur="1000" accel="50000" autoRev="1" fill="hold" tmFilter="0, 0; .33333, 1; 1, 1">
                                          <p:stCondLst>
                                            <p:cond delay="0"/>
                                          </p:stCondLst>
                                        </p:cTn>
                                        <p:tgtEl>
                                          <p:spTgt spid="113"/>
                                        </p:tgtEl>
                                      </p:cBhvr>
                                      <p:from x="100000" y="100000"/>
                                      <p:to x="100000" y="140000"/>
                                    </p:animScale>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500"/>
                                        <p:tgtEl>
                                          <p:spTgt spid="113"/>
                                        </p:tgtEl>
                                      </p:cBhvr>
                                    </p:animEffect>
                                    <p:set>
                                      <p:cBhvr>
                                        <p:cTn id="39" dur="1" fill="hold">
                                          <p:stCondLst>
                                            <p:cond delay="499"/>
                                          </p:stCondLst>
                                        </p:cTn>
                                        <p:tgtEl>
                                          <p:spTgt spid="1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8" presetClass="exit" presetSubtype="12" fill="hold" grpId="2" nodeType="clickEffect">
                                  <p:stCondLst>
                                    <p:cond delay="0"/>
                                  </p:stCondLst>
                                  <p:childTnLst>
                                    <p:animEffect transition="out" filter="strips(downLeft)">
                                      <p:cBhvr>
                                        <p:cTn id="43" dur="2000"/>
                                        <p:tgtEl>
                                          <p:spTgt spid="113"/>
                                        </p:tgtEl>
                                      </p:cBhvr>
                                    </p:animEffect>
                                    <p:set>
                                      <p:cBhvr>
                                        <p:cTn id="44" dur="1" fill="hold">
                                          <p:stCondLst>
                                            <p:cond delay="1996"/>
                                          </p:stCondLst>
                                        </p:cTn>
                                        <p:tgtEl>
                                          <p:spTgt spid="1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3" nodeType="clickEffect">
                                  <p:stCondLst>
                                    <p:cond delay="0"/>
                                  </p:stCondLst>
                                  <p:childTnLst>
                                    <p:animRot by="21600000">
                                      <p:cBhvr>
                                        <p:cTn id="48" dur="2000" fill="hold"/>
                                        <p:tgtEl>
                                          <p:spTgt spid="1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3" grpId="1"/>
      <p:bldP spid="113" grpId="2"/>
      <p:bldP spid="113"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568561" y="630264"/>
            <a:ext cx="9044106" cy="5842659"/>
            <a:chOff x="1568561" y="630264"/>
            <a:chExt cx="9044106" cy="5842659"/>
          </a:xfrm>
        </p:grpSpPr>
        <p:grpSp>
          <p:nvGrpSpPr>
            <p:cNvPr id="27" name="组合 26"/>
            <p:cNvGrpSpPr/>
            <p:nvPr/>
          </p:nvGrpSpPr>
          <p:grpSpPr>
            <a:xfrm>
              <a:off x="1568561" y="630264"/>
              <a:ext cx="9044106" cy="5842659"/>
              <a:chOff x="1568561" y="630264"/>
              <a:chExt cx="9044106" cy="5842659"/>
            </a:xfrm>
          </p:grpSpPr>
          <p:pic>
            <p:nvPicPr>
              <p:cNvPr id="26" name="图片 2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21439858">
                <a:off x="1568561" y="2679456"/>
                <a:ext cx="1718573" cy="1718573"/>
              </a:xfrm>
              <a:prstGeom prst="rect">
                <a:avLst/>
              </a:prstGeom>
            </p:spPr>
          </p:pic>
          <p:sp>
            <p:nvSpPr>
              <p:cNvPr id="8" name="任意多边形 7"/>
              <p:cNvSpPr/>
              <p:nvPr/>
            </p:nvSpPr>
            <p:spPr>
              <a:xfrm rot="160770">
                <a:off x="2097417" y="1710423"/>
                <a:ext cx="8515250" cy="4762500"/>
              </a:xfrm>
              <a:custGeom>
                <a:avLst/>
                <a:gdLst>
                  <a:gd name="connsiteX0" fmla="*/ 533400 w 9029700"/>
                  <a:gd name="connsiteY0" fmla="*/ 762000 h 4762500"/>
                  <a:gd name="connsiteX1" fmla="*/ 0 w 9029700"/>
                  <a:gd name="connsiteY1" fmla="*/ 4762500 h 4762500"/>
                  <a:gd name="connsiteX2" fmla="*/ 9029700 w 9029700"/>
                  <a:gd name="connsiteY2" fmla="*/ 4438650 h 4762500"/>
                  <a:gd name="connsiteX3" fmla="*/ 8420100 w 9029700"/>
                  <a:gd name="connsiteY3" fmla="*/ 0 h 4762500"/>
                  <a:gd name="connsiteX4" fmla="*/ 552450 w 9029700"/>
                  <a:gd name="connsiteY4" fmla="*/ 66675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9700" h="4762500">
                    <a:moveTo>
                      <a:pt x="533400" y="762000"/>
                    </a:moveTo>
                    <a:lnTo>
                      <a:pt x="0" y="4762500"/>
                    </a:lnTo>
                    <a:lnTo>
                      <a:pt x="9029700" y="4438650"/>
                    </a:lnTo>
                    <a:lnTo>
                      <a:pt x="8420100" y="0"/>
                    </a:lnTo>
                    <a:lnTo>
                      <a:pt x="552450" y="666750"/>
                    </a:lnTo>
                  </a:path>
                </a:pathLst>
              </a:custGeom>
              <a:solidFill>
                <a:srgbClr val="3E9729"/>
              </a:solidFill>
              <a:ln>
                <a:solidFill>
                  <a:srgbClr val="FFFFFF"/>
                </a:solidFill>
              </a:ln>
              <a:effectLst>
                <a:outerShdw blurRad="76200" dir="13500000" sy="23000" kx="1200000" algn="b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5" name="图片 4"/>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1530805">
                <a:off x="1694623" y="630264"/>
                <a:ext cx="3263188" cy="3263188"/>
              </a:xfrm>
              <a:prstGeom prst="rect">
                <a:avLst/>
              </a:prstGeom>
            </p:spPr>
          </p:pic>
        </p:grpSp>
        <p:cxnSp>
          <p:nvCxnSpPr>
            <p:cNvPr id="3" name="直接连接符 2"/>
            <p:cNvCxnSpPr/>
            <p:nvPr/>
          </p:nvCxnSpPr>
          <p:spPr>
            <a:xfrm>
              <a:off x="2710830" y="6093296"/>
              <a:ext cx="6984776" cy="0"/>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530004">
            <a:off x="9904860" y="4176234"/>
            <a:ext cx="1558016" cy="1786593"/>
          </a:xfrm>
          <a:prstGeom prst="rect">
            <a:avLst/>
          </a:prstGeom>
        </p:spPr>
      </p:pic>
      <p:sp>
        <p:nvSpPr>
          <p:cNvPr id="6" name="矩形 5"/>
          <p:cNvSpPr/>
          <p:nvPr/>
        </p:nvSpPr>
        <p:spPr>
          <a:xfrm>
            <a:off x="3164926" y="2492902"/>
            <a:ext cx="6530680" cy="3527504"/>
          </a:xfrm>
          <a:prstGeom prst="rect">
            <a:avLst/>
          </a:prstGeom>
        </p:spPr>
        <p:txBody>
          <a:bodyPr wrap="square">
            <a:spAutoFit/>
          </a:bodyPr>
          <a:lstStyle/>
          <a:p>
            <a:pPr>
              <a:lnSpc>
                <a:spcPct val="130000"/>
              </a:lnSpc>
            </a:pPr>
            <a:r>
              <a:rPr lang="zh-CN" altLang="en-US" sz="4400" dirty="0">
                <a:solidFill>
                  <a:schemeClr val="bg1"/>
                </a:solidFill>
                <a:latin typeface="微软雅黑" panose="020B0503020204020204" pitchFamily="34" charset="-122"/>
                <a:ea typeface="微软雅黑" panose="020B0503020204020204" pitchFamily="34" charset="-122"/>
              </a:rPr>
              <a:t>课后作业：分组思考探讨列车发生火灾与站台火灾有何差异，并将答案上传至学习</a:t>
            </a:r>
            <a:r>
              <a:rPr lang="zh-CN" altLang="en-US" sz="4400">
                <a:solidFill>
                  <a:schemeClr val="bg1"/>
                </a:solidFill>
                <a:latin typeface="微软雅黑" panose="020B0503020204020204" pitchFamily="34" charset="-122"/>
                <a:ea typeface="微软雅黑" panose="020B0503020204020204" pitchFamily="34" charset="-122"/>
              </a:rPr>
              <a:t>通。</a:t>
            </a:r>
            <a:endParaRPr lang="zh-CN" altLang="en-US" sz="4400" dirty="0">
              <a:solidFill>
                <a:schemeClr val="bg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941829">
            <a:off x="8278045" y="1849563"/>
            <a:ext cx="1046654" cy="1200209"/>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274668">
            <a:off x="9104782" y="1464261"/>
            <a:ext cx="1046654" cy="1200209"/>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1+#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800" decel="100000"/>
                                        <p:tgtEl>
                                          <p:spTgt spid="10"/>
                                        </p:tgtEl>
                                      </p:cBhvr>
                                    </p:animEffect>
                                    <p:anim calcmode="lin" valueType="num">
                                      <p:cBhvr>
                                        <p:cTn id="13" dur="800" decel="100000" fill="hold"/>
                                        <p:tgtEl>
                                          <p:spTgt spid="10"/>
                                        </p:tgtEl>
                                        <p:attrNameLst>
                                          <p:attrName>style.rotation</p:attrName>
                                        </p:attrNameLst>
                                      </p:cBhvr>
                                      <p:tavLst>
                                        <p:tav tm="0">
                                          <p:val>
                                            <p:fltVal val="-90"/>
                                          </p:val>
                                        </p:tav>
                                        <p:tav tm="100000">
                                          <p:val>
                                            <p:fltVal val="0"/>
                                          </p:val>
                                        </p:tav>
                                      </p:tavLst>
                                    </p:anim>
                                    <p:anim calcmode="lin" valueType="num">
                                      <p:cBhvr>
                                        <p:cTn id="14" dur="800" decel="100000" fill="hold"/>
                                        <p:tgtEl>
                                          <p:spTgt spid="10"/>
                                        </p:tgtEl>
                                        <p:attrNameLst>
                                          <p:attrName>ppt_x</p:attrName>
                                        </p:attrNameLst>
                                      </p:cBhvr>
                                      <p:tavLst>
                                        <p:tav tm="0">
                                          <p:val>
                                            <p:strVal val="#ppt_x+0.4"/>
                                          </p:val>
                                        </p:tav>
                                        <p:tav tm="100000">
                                          <p:val>
                                            <p:strVal val="#ppt_x-0.05"/>
                                          </p:val>
                                        </p:tav>
                                      </p:tavLst>
                                    </p:anim>
                                    <p:anim calcmode="lin" valueType="num">
                                      <p:cBhvr>
                                        <p:cTn id="15" dur="800" decel="100000" fill="hold"/>
                                        <p:tgtEl>
                                          <p:spTgt spid="1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25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800" decel="100000"/>
                                        <p:tgtEl>
                                          <p:spTgt spid="11"/>
                                        </p:tgtEl>
                                      </p:cBhvr>
                                    </p:animEffect>
                                    <p:anim calcmode="lin" valueType="num">
                                      <p:cBhvr>
                                        <p:cTn id="21" dur="800" decel="100000" fill="hold"/>
                                        <p:tgtEl>
                                          <p:spTgt spid="11"/>
                                        </p:tgtEl>
                                        <p:attrNameLst>
                                          <p:attrName>style.rotation</p:attrName>
                                        </p:attrNameLst>
                                      </p:cBhvr>
                                      <p:tavLst>
                                        <p:tav tm="0">
                                          <p:val>
                                            <p:fltVal val="-90"/>
                                          </p:val>
                                        </p:tav>
                                        <p:tav tm="100000">
                                          <p:val>
                                            <p:fltVal val="0"/>
                                          </p:val>
                                        </p:tav>
                                      </p:tavLst>
                                    </p:anim>
                                    <p:anim calcmode="lin" valueType="num">
                                      <p:cBhvr>
                                        <p:cTn id="22" dur="800" decel="100000" fill="hold"/>
                                        <p:tgtEl>
                                          <p:spTgt spid="11"/>
                                        </p:tgtEl>
                                        <p:attrNameLst>
                                          <p:attrName>ppt_x</p:attrName>
                                        </p:attrNameLst>
                                      </p:cBhvr>
                                      <p:tavLst>
                                        <p:tav tm="0">
                                          <p:val>
                                            <p:strVal val="#ppt_x+0.4"/>
                                          </p:val>
                                        </p:tav>
                                        <p:tav tm="100000">
                                          <p:val>
                                            <p:strVal val="#ppt_x-0.05"/>
                                          </p:val>
                                        </p:tav>
                                      </p:tavLst>
                                    </p:anim>
                                    <p:anim calcmode="lin" valueType="num">
                                      <p:cBhvr>
                                        <p:cTn id="23" dur="800" decel="100000" fill="hold"/>
                                        <p:tgtEl>
                                          <p:spTgt spid="1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800" decel="100000"/>
                                        <p:tgtEl>
                                          <p:spTgt spid="9"/>
                                        </p:tgtEl>
                                      </p:cBhvr>
                                    </p:animEffect>
                                    <p:anim calcmode="lin" valueType="num">
                                      <p:cBhvr>
                                        <p:cTn id="29" dur="800" decel="100000" fill="hold"/>
                                        <p:tgtEl>
                                          <p:spTgt spid="9"/>
                                        </p:tgtEl>
                                        <p:attrNameLst>
                                          <p:attrName>style.rotation</p:attrName>
                                        </p:attrNameLst>
                                      </p:cBhvr>
                                      <p:tavLst>
                                        <p:tav tm="0">
                                          <p:val>
                                            <p:fltVal val="-90"/>
                                          </p:val>
                                        </p:tav>
                                        <p:tav tm="100000">
                                          <p:val>
                                            <p:fltVal val="0"/>
                                          </p:val>
                                        </p:tav>
                                      </p:tavLst>
                                    </p:anim>
                                    <p:anim calcmode="lin" valueType="num">
                                      <p:cBhvr>
                                        <p:cTn id="30" dur="800" decel="100000" fill="hold"/>
                                        <p:tgtEl>
                                          <p:spTgt spid="9"/>
                                        </p:tgtEl>
                                        <p:attrNameLst>
                                          <p:attrName>ppt_x</p:attrName>
                                        </p:attrNameLst>
                                      </p:cBhvr>
                                      <p:tavLst>
                                        <p:tav tm="0">
                                          <p:val>
                                            <p:strVal val="#ppt_x+0.4"/>
                                          </p:val>
                                        </p:tav>
                                        <p:tav tm="100000">
                                          <p:val>
                                            <p:strVal val="#ppt_x-0.05"/>
                                          </p:val>
                                        </p:tav>
                                      </p:tavLst>
                                    </p:anim>
                                    <p:anim calcmode="lin" valueType="num">
                                      <p:cBhvr>
                                        <p:cTn id="31" dur="800" decel="100000" fill="hold"/>
                                        <p:tgtEl>
                                          <p:spTgt spid="9"/>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4" fill="hold">
                            <p:stCondLst>
                              <p:cond delay="2000"/>
                            </p:stCondLst>
                            <p:childTnLst>
                              <p:par>
                                <p:cTn id="35" presetID="14" presetClass="entr" presetSubtype="1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0590" y="692696"/>
            <a:ext cx="10971372" cy="1143000"/>
          </a:xfrm>
        </p:spPr>
        <p:txBody>
          <a:bodyPr/>
          <a:lstStyle/>
          <a:p>
            <a:r>
              <a:rPr lang="zh-CN" altLang="en-US" sz="5400" b="1">
                <a:solidFill>
                  <a:srgbClr val="43A42C"/>
                </a:solidFill>
              </a:rPr>
              <a:t>要点复习</a:t>
            </a:r>
          </a:p>
        </p:txBody>
      </p:sp>
      <p:sp>
        <p:nvSpPr>
          <p:cNvPr id="3" name="内容占位符 2"/>
          <p:cNvSpPr>
            <a:spLocks noGrp="1"/>
          </p:cNvSpPr>
          <p:nvPr>
            <p:ph idx="1"/>
          </p:nvPr>
        </p:nvSpPr>
        <p:spPr>
          <a:xfrm>
            <a:off x="622598" y="1772817"/>
            <a:ext cx="10971372" cy="3240360"/>
          </a:xfrm>
        </p:spPr>
        <p:txBody>
          <a:bodyPr/>
          <a:lstStyle/>
          <a:p>
            <a:pPr>
              <a:lnSpc>
                <a:spcPct val="200000"/>
              </a:lnSpc>
            </a:pPr>
            <a:r>
              <a:rPr lang="en-US" altLang="zh-CN">
                <a:latin typeface="华文中宋" panose="02010600040101010101" pitchFamily="2" charset="-122"/>
                <a:ea typeface="华文中宋" panose="02010600040101010101" pitchFamily="2" charset="-122"/>
              </a:rPr>
              <a:t>1.</a:t>
            </a:r>
            <a:r>
              <a:rPr lang="zh-CN" altLang="en-US">
                <a:latin typeface="华文中宋" panose="02010600040101010101" pitchFamily="2" charset="-122"/>
                <a:ea typeface="华文中宋" panose="02010600040101010101" pitchFamily="2" charset="-122"/>
              </a:rPr>
              <a:t>火灾处理的基本原则是什么？</a:t>
            </a:r>
          </a:p>
          <a:p>
            <a:pPr>
              <a:lnSpc>
                <a:spcPct val="200000"/>
              </a:lnSpc>
            </a:pPr>
            <a:r>
              <a:rPr lang="en-US" altLang="zh-CN">
                <a:latin typeface="华文中宋" panose="02010600040101010101" pitchFamily="2" charset="-122"/>
                <a:ea typeface="华文中宋" panose="02010600040101010101" pitchFamily="2" charset="-122"/>
              </a:rPr>
              <a:t>2.</a:t>
            </a:r>
            <a:r>
              <a:rPr lang="zh-CN" altLang="en-US">
                <a:latin typeface="华文中宋" panose="02010600040101010101" pitchFamily="2" charset="-122"/>
                <a:ea typeface="华文中宋" panose="02010600040101010101" pitchFamily="2" charset="-122"/>
              </a:rPr>
              <a:t>确认火情后，需要报告的对象及要点？</a:t>
            </a:r>
          </a:p>
          <a:p>
            <a:pPr>
              <a:lnSpc>
                <a:spcPct val="200000"/>
              </a:lnSpc>
            </a:pPr>
            <a:r>
              <a:rPr lang="en-US" altLang="zh-CN">
                <a:latin typeface="华文中宋" panose="02010600040101010101" pitchFamily="2" charset="-122"/>
                <a:ea typeface="华文中宋" panose="02010600040101010101" pitchFamily="2" charset="-122"/>
              </a:rPr>
              <a:t>3.</a:t>
            </a:r>
            <a:r>
              <a:rPr lang="zh-CN" altLang="en-US">
                <a:latin typeface="华文中宋" panose="02010600040101010101" pitchFamily="2" charset="-122"/>
                <a:ea typeface="华文中宋" panose="02010600040101010101" pitchFamily="2" charset="-122"/>
              </a:rPr>
              <a:t>城市轨道灭火自救的一般方法</a:t>
            </a:r>
            <a:r>
              <a:rPr lang="en-US" altLang="zh-CN">
                <a:latin typeface="华文中宋" panose="02010600040101010101" pitchFamily="2" charset="-122"/>
                <a:ea typeface="华文中宋" panose="02010600040101010101" pitchFamily="2" charset="-122"/>
              </a:rPr>
              <a:t>?</a:t>
            </a:r>
            <a:endParaRPr lang="en-US" altLang="zh-CN"/>
          </a:p>
          <a:p>
            <a:pPr marL="0" indent="0">
              <a:buNone/>
            </a:pPr>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0590" y="692696"/>
            <a:ext cx="10971372" cy="1143000"/>
          </a:xfrm>
        </p:spPr>
        <p:txBody>
          <a:bodyPr/>
          <a:lstStyle/>
          <a:p>
            <a:r>
              <a:rPr lang="zh-CN" altLang="en-US" sz="5400" b="1">
                <a:solidFill>
                  <a:srgbClr val="43A42C"/>
                </a:solidFill>
              </a:rPr>
              <a:t>要点复习</a:t>
            </a:r>
          </a:p>
        </p:txBody>
      </p:sp>
      <p:sp>
        <p:nvSpPr>
          <p:cNvPr id="4" name="内容占位符 2"/>
          <p:cNvSpPr txBox="1"/>
          <p:nvPr/>
        </p:nvSpPr>
        <p:spPr>
          <a:xfrm>
            <a:off x="1223927" y="2267744"/>
            <a:ext cx="10971372" cy="108011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r>
              <a:rPr lang="zh-CN" altLang="en-US" sz="2800" b="1">
                <a:solidFill>
                  <a:schemeClr val="accent4">
                    <a:lumMod val="50000"/>
                  </a:schemeClr>
                </a:solidFill>
                <a:latin typeface="仿宋" panose="02010609060101010101" pitchFamily="49" charset="-122"/>
                <a:ea typeface="仿宋" panose="02010609060101010101" pitchFamily="49" charset="-122"/>
              </a:rPr>
              <a:t>救人第一，救人与救火同步进行。</a:t>
            </a:r>
          </a:p>
          <a:p>
            <a:pPr marL="0" indent="0">
              <a:buFont typeface="Arial" panose="020B0604020202020204" pitchFamily="34" charset="0"/>
              <a:buNone/>
            </a:pPr>
            <a:endParaRPr lang="en-US" altLang="zh-CN"/>
          </a:p>
        </p:txBody>
      </p:sp>
      <p:sp>
        <p:nvSpPr>
          <p:cNvPr id="3" name="内容占位符 2"/>
          <p:cNvSpPr>
            <a:spLocks noGrp="1"/>
          </p:cNvSpPr>
          <p:nvPr>
            <p:ph idx="1"/>
          </p:nvPr>
        </p:nvSpPr>
        <p:spPr>
          <a:xfrm>
            <a:off x="561980" y="1340769"/>
            <a:ext cx="10971372" cy="1080119"/>
          </a:xfrm>
        </p:spPr>
        <p:txBody>
          <a:bodyPr/>
          <a:lstStyle/>
          <a:p>
            <a:pPr>
              <a:lnSpc>
                <a:spcPct val="200000"/>
              </a:lnSpc>
            </a:pPr>
            <a:r>
              <a:rPr lang="en-US" altLang="zh-CN">
                <a:latin typeface="华文中宋" panose="02010600040101010101" pitchFamily="2" charset="-122"/>
                <a:ea typeface="华文中宋" panose="02010600040101010101" pitchFamily="2" charset="-122"/>
              </a:rPr>
              <a:t>1.</a:t>
            </a:r>
            <a:r>
              <a:rPr lang="zh-CN" altLang="en-US">
                <a:latin typeface="华文中宋" panose="02010600040101010101" pitchFamily="2" charset="-122"/>
                <a:ea typeface="华文中宋" panose="02010600040101010101" pitchFamily="2" charset="-122"/>
              </a:rPr>
              <a:t>火灾处理的基本原则是什么？</a:t>
            </a:r>
          </a:p>
          <a:p>
            <a:pPr marL="0" indent="0">
              <a:buNone/>
            </a:pPr>
            <a:endParaRPr lang="en-US" altLang="zh-CN"/>
          </a:p>
        </p:txBody>
      </p:sp>
      <p:sp>
        <p:nvSpPr>
          <p:cNvPr id="6" name="内容占位符 2"/>
          <p:cNvSpPr txBox="1"/>
          <p:nvPr/>
        </p:nvSpPr>
        <p:spPr>
          <a:xfrm>
            <a:off x="1223927" y="4221088"/>
            <a:ext cx="10971372" cy="20162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a:t>
            </a:r>
            <a:r>
              <a:rPr lang="en-US" altLang="zh-CN" sz="2800" b="1">
                <a:solidFill>
                  <a:schemeClr val="accent4">
                    <a:lumMod val="50000"/>
                  </a:schemeClr>
                </a:solidFill>
                <a:latin typeface="仿宋" panose="02010609060101010101" pitchFamily="49" charset="-122"/>
                <a:ea typeface="仿宋" panose="02010609060101010101" pitchFamily="49" charset="-122"/>
                <a:sym typeface="+mn-ea"/>
              </a:rPr>
              <a:t>1</a:t>
            </a: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）火灾的确切地点          （</a:t>
            </a:r>
            <a:r>
              <a:rPr lang="en-US" altLang="zh-CN" sz="2800" b="1">
                <a:solidFill>
                  <a:schemeClr val="accent4">
                    <a:lumMod val="50000"/>
                  </a:schemeClr>
                </a:solidFill>
                <a:latin typeface="仿宋" panose="02010609060101010101" pitchFamily="49" charset="-122"/>
                <a:ea typeface="仿宋" panose="02010609060101010101" pitchFamily="49" charset="-122"/>
                <a:sym typeface="+mn-ea"/>
              </a:rPr>
              <a:t>2</a:t>
            </a: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）火灾原因的初步判断</a:t>
            </a:r>
            <a:endParaRPr lang="en-US" altLang="zh-CN" sz="2800" b="1">
              <a:solidFill>
                <a:schemeClr val="accent4">
                  <a:lumMod val="50000"/>
                </a:schemeClr>
              </a:solidFill>
              <a:latin typeface="仿宋" panose="02010609060101010101" pitchFamily="49" charset="-122"/>
              <a:ea typeface="仿宋" panose="02010609060101010101" pitchFamily="49" charset="-122"/>
            </a:endParaRPr>
          </a:p>
          <a:p>
            <a:pPr marL="0" indent="0">
              <a:buNone/>
            </a:pP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a:t>
            </a:r>
            <a:r>
              <a:rPr lang="en-US" altLang="zh-CN" sz="2800" b="1">
                <a:solidFill>
                  <a:schemeClr val="accent4">
                    <a:lumMod val="50000"/>
                  </a:schemeClr>
                </a:solidFill>
                <a:latin typeface="仿宋" panose="02010609060101010101" pitchFamily="49" charset="-122"/>
                <a:ea typeface="仿宋" panose="02010609060101010101" pitchFamily="49" charset="-122"/>
                <a:sym typeface="+mn-ea"/>
              </a:rPr>
              <a:t>3</a:t>
            </a: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）火灾蔓延趋势及方向      （</a:t>
            </a:r>
            <a:r>
              <a:rPr lang="en-US" altLang="zh-CN" sz="2800" b="1">
                <a:solidFill>
                  <a:schemeClr val="accent4">
                    <a:lumMod val="50000"/>
                  </a:schemeClr>
                </a:solidFill>
                <a:latin typeface="仿宋" panose="02010609060101010101" pitchFamily="49" charset="-122"/>
                <a:ea typeface="仿宋" panose="02010609060101010101" pitchFamily="49" charset="-122"/>
                <a:sym typeface="+mn-ea"/>
              </a:rPr>
              <a:t>4</a:t>
            </a: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）现场扑救力量</a:t>
            </a:r>
            <a:endParaRPr lang="en-US" altLang="zh-CN" sz="2800" b="1">
              <a:solidFill>
                <a:schemeClr val="accent4">
                  <a:lumMod val="50000"/>
                </a:schemeClr>
              </a:solidFill>
              <a:latin typeface="仿宋" panose="02010609060101010101" pitchFamily="49" charset="-122"/>
              <a:ea typeface="仿宋" panose="02010609060101010101" pitchFamily="49" charset="-122"/>
            </a:endParaRPr>
          </a:p>
          <a:p>
            <a:pPr marL="0" indent="0">
              <a:buNone/>
            </a:pP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a:t>
            </a:r>
            <a:r>
              <a:rPr lang="en-US" altLang="zh-CN" sz="2800" b="1">
                <a:solidFill>
                  <a:schemeClr val="accent4">
                    <a:lumMod val="50000"/>
                  </a:schemeClr>
                </a:solidFill>
                <a:latin typeface="仿宋" panose="02010609060101010101" pitchFamily="49" charset="-122"/>
                <a:ea typeface="仿宋" panose="02010609060101010101" pitchFamily="49" charset="-122"/>
                <a:sym typeface="+mn-ea"/>
              </a:rPr>
              <a:t>5</a:t>
            </a: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）人员伤亡及救助情况      </a:t>
            </a:r>
            <a:endParaRPr lang="en-US" altLang="zh-CN" sz="2800" b="1">
              <a:solidFill>
                <a:schemeClr val="accent4">
                  <a:lumMod val="50000"/>
                </a:schemeClr>
              </a:solidFill>
              <a:latin typeface="仿宋" panose="02010609060101010101" pitchFamily="49" charset="-122"/>
              <a:ea typeface="仿宋" panose="02010609060101010101" pitchFamily="49" charset="-122"/>
              <a:sym typeface="+mn-ea"/>
            </a:endParaRPr>
          </a:p>
          <a:p>
            <a:pPr marL="0" indent="0">
              <a:buNone/>
            </a:pP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a:t>
            </a:r>
            <a:r>
              <a:rPr lang="en-US" altLang="zh-CN" sz="2800" b="1">
                <a:solidFill>
                  <a:schemeClr val="accent4">
                    <a:lumMod val="50000"/>
                  </a:schemeClr>
                </a:solidFill>
                <a:latin typeface="仿宋" panose="02010609060101010101" pitchFamily="49" charset="-122"/>
                <a:ea typeface="仿宋" panose="02010609060101010101" pitchFamily="49" charset="-122"/>
                <a:sym typeface="+mn-ea"/>
              </a:rPr>
              <a:t>6</a:t>
            </a: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）设备损失及对铁路行车的影响</a:t>
            </a:r>
            <a:endParaRPr lang="en-US" altLang="zh-CN" sz="2800" b="1">
              <a:solidFill>
                <a:schemeClr val="accent4">
                  <a:lumMod val="50000"/>
                </a:schemeClr>
              </a:solidFill>
              <a:latin typeface="仿宋" panose="02010609060101010101" pitchFamily="49" charset="-122"/>
              <a:ea typeface="仿宋" panose="02010609060101010101" pitchFamily="49" charset="-122"/>
            </a:endParaRPr>
          </a:p>
        </p:txBody>
      </p:sp>
      <p:sp>
        <p:nvSpPr>
          <p:cNvPr id="5" name="内容占位符 2"/>
          <p:cNvSpPr txBox="1"/>
          <p:nvPr/>
        </p:nvSpPr>
        <p:spPr>
          <a:xfrm>
            <a:off x="561980" y="3068960"/>
            <a:ext cx="10971372" cy="110750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200000"/>
              </a:lnSpc>
            </a:pPr>
            <a:r>
              <a:rPr lang="en-US" altLang="zh-CN">
                <a:latin typeface="华文中宋" panose="02010600040101010101" pitchFamily="2" charset="-122"/>
                <a:ea typeface="华文中宋" panose="02010600040101010101" pitchFamily="2" charset="-122"/>
              </a:rPr>
              <a:t>2.</a:t>
            </a:r>
            <a:r>
              <a:rPr lang="zh-CN" altLang="en-US">
                <a:latin typeface="华文中宋" panose="02010600040101010101" pitchFamily="2" charset="-122"/>
                <a:ea typeface="华文中宋" panose="02010600040101010101" pitchFamily="2" charset="-122"/>
              </a:rPr>
              <a:t>确认火情后，需要报告的对象及要点？</a:t>
            </a:r>
          </a:p>
          <a:p>
            <a:pPr marL="0" indent="0">
              <a:buFont typeface="Arial" panose="020B0604020202020204" pitchFamily="34" charset="0"/>
              <a:buNone/>
            </a:pPr>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P spid="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0590" y="692696"/>
            <a:ext cx="10971372" cy="1143000"/>
          </a:xfrm>
        </p:spPr>
        <p:txBody>
          <a:bodyPr/>
          <a:lstStyle/>
          <a:p>
            <a:r>
              <a:rPr lang="zh-CN" altLang="en-US" sz="5400" b="1">
                <a:solidFill>
                  <a:srgbClr val="43A42C"/>
                </a:solidFill>
              </a:rPr>
              <a:t>要点复习</a:t>
            </a:r>
          </a:p>
        </p:txBody>
      </p:sp>
      <p:sp>
        <p:nvSpPr>
          <p:cNvPr id="3" name="内容占位符 2"/>
          <p:cNvSpPr>
            <a:spLocks noGrp="1"/>
          </p:cNvSpPr>
          <p:nvPr>
            <p:ph idx="1"/>
          </p:nvPr>
        </p:nvSpPr>
        <p:spPr>
          <a:xfrm>
            <a:off x="561600" y="1339200"/>
            <a:ext cx="10971372" cy="1080119"/>
          </a:xfrm>
        </p:spPr>
        <p:txBody>
          <a:bodyPr/>
          <a:lstStyle/>
          <a:p>
            <a:pPr>
              <a:lnSpc>
                <a:spcPct val="200000"/>
              </a:lnSpc>
            </a:pPr>
            <a:r>
              <a:rPr lang="en-US" altLang="zh-CN">
                <a:latin typeface="华文中宋" panose="02010600040101010101" pitchFamily="2" charset="-122"/>
                <a:ea typeface="华文中宋" panose="02010600040101010101" pitchFamily="2" charset="-122"/>
              </a:rPr>
              <a:t>3.</a:t>
            </a:r>
            <a:r>
              <a:rPr lang="zh-CN" altLang="en-US">
                <a:latin typeface="华文中宋" panose="02010600040101010101" pitchFamily="2" charset="-122"/>
                <a:ea typeface="华文中宋" panose="02010600040101010101" pitchFamily="2" charset="-122"/>
              </a:rPr>
              <a:t>城市轨道灭火自救的一般方法</a:t>
            </a:r>
            <a:r>
              <a:rPr lang="en-US" altLang="zh-CN">
                <a:latin typeface="华文中宋" panose="02010600040101010101" pitchFamily="2" charset="-122"/>
                <a:ea typeface="华文中宋" panose="02010600040101010101" pitchFamily="2" charset="-122"/>
              </a:rPr>
              <a:t>?</a:t>
            </a:r>
            <a:endParaRPr lang="en-US" altLang="zh-CN"/>
          </a:p>
          <a:p>
            <a:pPr marL="0" indent="0">
              <a:buNone/>
            </a:pPr>
            <a:endParaRPr lang="en-US" altLang="zh-CN"/>
          </a:p>
        </p:txBody>
      </p:sp>
      <p:sp>
        <p:nvSpPr>
          <p:cNvPr id="4" name="文本框 3"/>
          <p:cNvSpPr txBox="1"/>
          <p:nvPr/>
        </p:nvSpPr>
        <p:spPr>
          <a:xfrm>
            <a:off x="1630710" y="2420888"/>
            <a:ext cx="5976664" cy="3945696"/>
          </a:xfrm>
          <a:prstGeom prst="rect">
            <a:avLst/>
          </a:prstGeom>
          <a:noFill/>
        </p:spPr>
        <p:txBody>
          <a:bodyPr wrap="square" rtlCol="0">
            <a:spAutoFit/>
          </a:bodyPr>
          <a:lstStyle/>
          <a:p>
            <a:pPr>
              <a:lnSpc>
                <a:spcPct val="150000"/>
              </a:lnSpc>
              <a:spcBef>
                <a:spcPct val="20000"/>
              </a:spcBef>
              <a:buClrTx/>
              <a:buSzTx/>
            </a:pPr>
            <a:r>
              <a:rPr lang="zh-CN" altLang="en-US" sz="2800" b="1">
                <a:solidFill>
                  <a:schemeClr val="accent4">
                    <a:lumMod val="50000"/>
                  </a:schemeClr>
                </a:solidFill>
                <a:latin typeface="仿宋" panose="02010609060101010101" pitchFamily="49" charset="-122"/>
                <a:ea typeface="仿宋" panose="02010609060101010101" pitchFamily="49" charset="-122"/>
              </a:rPr>
              <a:t>（1</a:t>
            </a:r>
            <a:r>
              <a:rPr lang="zh-CN" altLang="en-US" sz="2800" b="1" dirty="0">
                <a:solidFill>
                  <a:schemeClr val="accent4">
                    <a:lumMod val="50000"/>
                  </a:schemeClr>
                </a:solidFill>
                <a:latin typeface="仿宋" panose="02010609060101010101" pitchFamily="49" charset="-122"/>
                <a:ea typeface="仿宋" panose="02010609060101010101" pitchFamily="49" charset="-122"/>
              </a:rPr>
              <a:t>）移走可燃物</a:t>
            </a:r>
          </a:p>
          <a:p>
            <a:pPr>
              <a:lnSpc>
                <a:spcPct val="150000"/>
              </a:lnSpc>
              <a:spcBef>
                <a:spcPct val="20000"/>
              </a:spcBef>
              <a:buClrTx/>
              <a:buSzTx/>
            </a:pPr>
            <a:r>
              <a:rPr lang="zh-CN" altLang="en-US" sz="2800" b="1">
                <a:solidFill>
                  <a:schemeClr val="accent4">
                    <a:lumMod val="50000"/>
                  </a:schemeClr>
                </a:solidFill>
                <a:latin typeface="仿宋" panose="02010609060101010101" pitchFamily="49" charset="-122"/>
                <a:ea typeface="仿宋" panose="02010609060101010101" pitchFamily="49" charset="-122"/>
              </a:rPr>
              <a:t>（2</a:t>
            </a:r>
            <a:r>
              <a:rPr lang="zh-CN" altLang="en-US" sz="2800" b="1" dirty="0">
                <a:solidFill>
                  <a:schemeClr val="accent4">
                    <a:lumMod val="50000"/>
                  </a:schemeClr>
                </a:solidFill>
                <a:latin typeface="仿宋" panose="02010609060101010101" pitchFamily="49" charset="-122"/>
                <a:ea typeface="仿宋" panose="02010609060101010101" pitchFamily="49" charset="-122"/>
              </a:rPr>
              <a:t>）冷却降低燃烧物温度</a:t>
            </a:r>
          </a:p>
          <a:p>
            <a:pPr>
              <a:lnSpc>
                <a:spcPct val="150000"/>
              </a:lnSpc>
              <a:spcBef>
                <a:spcPct val="20000"/>
              </a:spcBef>
              <a:buClrTx/>
              <a:buSzTx/>
            </a:pPr>
            <a:r>
              <a:rPr lang="zh-CN" altLang="en-US" sz="2800" b="1">
                <a:solidFill>
                  <a:schemeClr val="accent4">
                    <a:lumMod val="50000"/>
                  </a:schemeClr>
                </a:solidFill>
                <a:latin typeface="仿宋" panose="02010609060101010101" pitchFamily="49" charset="-122"/>
                <a:ea typeface="仿宋" panose="02010609060101010101" pitchFamily="49" charset="-122"/>
              </a:rPr>
              <a:t>（3</a:t>
            </a:r>
            <a:r>
              <a:rPr lang="zh-CN" altLang="en-US" sz="2800" b="1" dirty="0">
                <a:solidFill>
                  <a:schemeClr val="accent4">
                    <a:lumMod val="50000"/>
                  </a:schemeClr>
                </a:solidFill>
                <a:latin typeface="仿宋" panose="02010609060101010101" pitchFamily="49" charset="-122"/>
                <a:ea typeface="仿宋" panose="02010609060101010101" pitchFamily="49" charset="-122"/>
              </a:rPr>
              <a:t>）隔绝空气</a:t>
            </a:r>
          </a:p>
          <a:p>
            <a:pPr>
              <a:lnSpc>
                <a:spcPct val="150000"/>
              </a:lnSpc>
              <a:spcBef>
                <a:spcPct val="20000"/>
              </a:spcBef>
              <a:buClrTx/>
              <a:buSzTx/>
            </a:pP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（4</a:t>
            </a:r>
            <a:r>
              <a:rPr lang="zh-CN" altLang="en-US" sz="2800" b="1" dirty="0">
                <a:solidFill>
                  <a:schemeClr val="accent4">
                    <a:lumMod val="50000"/>
                  </a:schemeClr>
                </a:solidFill>
                <a:latin typeface="仿宋" panose="02010609060101010101" pitchFamily="49" charset="-122"/>
                <a:ea typeface="仿宋" panose="02010609060101010101" pitchFamily="49" charset="-122"/>
                <a:sym typeface="+mn-ea"/>
              </a:rPr>
              <a:t>）切断电源</a:t>
            </a:r>
            <a:endParaRPr lang="zh-CN" altLang="en-US" sz="2800" b="1" dirty="0">
              <a:solidFill>
                <a:schemeClr val="accent4">
                  <a:lumMod val="50000"/>
                </a:schemeClr>
              </a:solidFill>
              <a:latin typeface="仿宋" panose="02010609060101010101" pitchFamily="49" charset="-122"/>
              <a:ea typeface="仿宋" panose="02010609060101010101" pitchFamily="49" charset="-122"/>
            </a:endParaRPr>
          </a:p>
          <a:p>
            <a:pPr>
              <a:lnSpc>
                <a:spcPct val="150000"/>
              </a:lnSpc>
              <a:spcBef>
                <a:spcPct val="20000"/>
              </a:spcBef>
              <a:buClrTx/>
              <a:buSzTx/>
            </a:pPr>
            <a:r>
              <a:rPr lang="zh-CN" altLang="en-US" sz="2800" b="1">
                <a:solidFill>
                  <a:schemeClr val="accent4">
                    <a:lumMod val="50000"/>
                  </a:schemeClr>
                </a:solidFill>
                <a:latin typeface="仿宋" panose="02010609060101010101" pitchFamily="49" charset="-122"/>
                <a:ea typeface="仿宋" panose="02010609060101010101" pitchFamily="49" charset="-122"/>
                <a:sym typeface="+mn-ea"/>
              </a:rPr>
              <a:t>（5</a:t>
            </a:r>
            <a:r>
              <a:rPr lang="zh-CN" altLang="en-US" sz="2800" b="1" dirty="0">
                <a:solidFill>
                  <a:schemeClr val="accent4">
                    <a:lumMod val="50000"/>
                  </a:schemeClr>
                </a:solidFill>
                <a:latin typeface="仿宋" panose="02010609060101010101" pitchFamily="49" charset="-122"/>
                <a:ea typeface="仿宋" panose="02010609060101010101" pitchFamily="49" charset="-122"/>
                <a:sym typeface="+mn-ea"/>
              </a:rPr>
              <a:t>）引导消防人员进入灭火现场</a:t>
            </a:r>
            <a:endParaRPr lang="en-US" altLang="zh-CN" sz="2800" b="1" dirty="0">
              <a:solidFill>
                <a:schemeClr val="accent4">
                  <a:lumMod val="50000"/>
                </a:schemeClr>
              </a:solidFill>
              <a:latin typeface="仿宋" panose="02010609060101010101" pitchFamily="49" charset="-122"/>
              <a:ea typeface="仿宋" panose="02010609060101010101" pitchFamily="49" charset="-122"/>
            </a:endParaRPr>
          </a:p>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8100" y="2609850"/>
            <a:ext cx="0" cy="4210050"/>
          </a:xfrm>
          <a:custGeom>
            <a:avLst/>
            <a:gdLst>
              <a:gd name="connsiteX0" fmla="*/ 0 w 0"/>
              <a:gd name="connsiteY0" fmla="*/ 0 h 4210050"/>
              <a:gd name="connsiteX1" fmla="*/ 0 w 0"/>
              <a:gd name="connsiteY1" fmla="*/ 4210050 h 4210050"/>
            </a:gdLst>
            <a:ahLst/>
            <a:cxnLst>
              <a:cxn ang="0">
                <a:pos x="connsiteX0" y="connsiteY0"/>
              </a:cxn>
              <a:cxn ang="0">
                <a:pos x="connsiteX1" y="connsiteY1"/>
              </a:cxn>
            </a:cxnLst>
            <a:rect l="l" t="t" r="r" b="b"/>
            <a:pathLst>
              <a:path h="4210050">
                <a:moveTo>
                  <a:pt x="0" y="0"/>
                </a:moveTo>
                <a:lnTo>
                  <a:pt x="0" y="42100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2" name="组合 1"/>
          <p:cNvGrpSpPr/>
          <p:nvPr/>
        </p:nvGrpSpPr>
        <p:grpSpPr>
          <a:xfrm>
            <a:off x="869950" y="164465"/>
            <a:ext cx="6680200" cy="6462395"/>
            <a:chOff x="968124" y="1369234"/>
            <a:chExt cx="4644439" cy="4644439"/>
          </a:xfrm>
        </p:grpSpPr>
        <p:sp>
          <p:nvSpPr>
            <p:cNvPr id="14" name="椭圆 13"/>
            <p:cNvSpPr/>
            <p:nvPr/>
          </p:nvSpPr>
          <p:spPr>
            <a:xfrm>
              <a:off x="968124" y="1369234"/>
              <a:ext cx="4644439" cy="4644439"/>
            </a:xfrm>
            <a:prstGeom prst="ellipse">
              <a:avLst/>
            </a:prstGeom>
            <a:solidFill>
              <a:srgbClr val="FFD1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318096" y="1724541"/>
              <a:ext cx="3944493" cy="3944493"/>
            </a:xfrm>
            <a:prstGeom prst="ellipse">
              <a:avLst/>
            </a:prstGeom>
            <a:solidFill>
              <a:srgbClr val="60A72B"/>
            </a:solidFill>
            <a:ln>
              <a:solidFill>
                <a:schemeClr val="bg1"/>
              </a:solidFill>
            </a:ln>
            <a:effectLst>
              <a:outerShdw blurRad="3683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MH_Text_1"/>
          <p:cNvSpPr txBox="1"/>
          <p:nvPr>
            <p:custDataLst>
              <p:tags r:id="rId1"/>
            </p:custDataLst>
          </p:nvPr>
        </p:nvSpPr>
        <p:spPr>
          <a:xfrm>
            <a:off x="2220171" y="3136588"/>
            <a:ext cx="3979912" cy="584507"/>
          </a:xfrm>
          <a:prstGeom prst="rect">
            <a:avLst/>
          </a:prstGeom>
          <a:noFill/>
        </p:spPr>
        <p:txBody>
          <a:bodyPr anchor="ctr">
            <a:scene3d>
              <a:camera prst="orthographicFront"/>
              <a:lightRig rig="threePt" dir="t"/>
            </a:scene3d>
          </a:bodyPr>
          <a:lstStyle/>
          <a:p>
            <a:pPr algn="ctr" eaLnBrk="1" hangingPunct="1">
              <a:defRPr/>
            </a:pPr>
            <a:r>
              <a:rPr lang="zh-CN" altLang="en-US" sz="72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逃生帮助</a:t>
            </a:r>
          </a:p>
        </p:txBody>
      </p:sp>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96" r="11740"/>
          <a:stretch>
            <a:fillRect/>
          </a:stretch>
        </p:blipFill>
        <p:spPr bwMode="auto">
          <a:xfrm>
            <a:off x="-39738" y="5992453"/>
            <a:ext cx="1244120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7334" y="3794681"/>
            <a:ext cx="5733681" cy="3887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par>
                                <p:cTn id="17" presetID="47" presetClass="entr" presetSubtype="0" fill="hold" grpId="0" nodeType="with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515" y="950595"/>
            <a:ext cx="8616315" cy="5877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14236" y="1147687"/>
            <a:ext cx="12211050" cy="0"/>
          </a:xfrm>
          <a:prstGeom prst="line">
            <a:avLst/>
          </a:prstGeom>
          <a:ln w="50800">
            <a:solidFill>
              <a:srgbClr val="F57B17"/>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616520" y="1255561"/>
            <a:ext cx="1844675" cy="1844675"/>
            <a:chOff x="616520" y="1944536"/>
            <a:chExt cx="1844675" cy="1844675"/>
          </a:xfrm>
        </p:grpSpPr>
        <p:sp>
          <p:nvSpPr>
            <p:cNvPr id="3" name="泪滴形 2"/>
            <p:cNvSpPr/>
            <p:nvPr/>
          </p:nvSpPr>
          <p:spPr>
            <a:xfrm>
              <a:off x="616520" y="1944536"/>
              <a:ext cx="1844675" cy="1844675"/>
            </a:xfrm>
            <a:prstGeom prst="teardrop">
              <a:avLst/>
            </a:prstGeom>
            <a:solidFill>
              <a:srgbClr val="60A7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图片 3"/>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54601" y="2060575"/>
              <a:ext cx="1038254" cy="103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组合 40"/>
          <p:cNvGrpSpPr/>
          <p:nvPr/>
        </p:nvGrpSpPr>
        <p:grpSpPr>
          <a:xfrm>
            <a:off x="2727818" y="1607183"/>
            <a:ext cx="8951573" cy="668119"/>
            <a:chOff x="3235084" y="3865145"/>
            <a:chExt cx="2186112" cy="667954"/>
          </a:xfrm>
        </p:grpSpPr>
        <p:cxnSp>
          <p:nvCxnSpPr>
            <p:cNvPr id="9" name="直接连接符 8"/>
            <p:cNvCxnSpPr/>
            <p:nvPr/>
          </p:nvCxnSpPr>
          <p:spPr>
            <a:xfrm>
              <a:off x="3235084" y="4533099"/>
              <a:ext cx="218611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239111" y="3865145"/>
              <a:ext cx="2182085" cy="6461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a:solidFill>
                    <a:srgbClr val="358123"/>
                  </a:solidFill>
                  <a:latin typeface="微软雅黑" panose="020B0503020204020204" pitchFamily="34" charset="-122"/>
                  <a:ea typeface="微软雅黑" panose="020B0503020204020204" pitchFamily="34" charset="-122"/>
                </a:rPr>
                <a:t>(1)</a:t>
              </a:r>
              <a:r>
                <a:rPr kumimoji="0" lang="zh-CN" altLang="en-US" sz="3600" b="1" i="0" u="none" strike="noStrike" kern="1200" cap="none" spc="0" normalizeH="0" baseline="0" noProof="0">
                  <a:ln>
                    <a:noFill/>
                  </a:ln>
                  <a:solidFill>
                    <a:srgbClr val="358123"/>
                  </a:solidFill>
                  <a:effectLst/>
                  <a:uLnTx/>
                  <a:uFillTx/>
                  <a:latin typeface="微软雅黑" panose="020B0503020204020204" pitchFamily="34" charset="-122"/>
                  <a:ea typeface="微软雅黑" panose="020B0503020204020204" pitchFamily="34" charset="-122"/>
                  <a:cs typeface="+mn-cs"/>
                </a:rPr>
                <a:t>指导</a:t>
              </a:r>
              <a:r>
                <a:rPr kumimoji="0" lang="zh-CN" altLang="en-US" sz="3600" b="1" i="0" u="none" strike="noStrike" kern="1200" cap="none" spc="0" normalizeH="0" baseline="0" noProof="0" dirty="0">
                  <a:ln>
                    <a:noFill/>
                  </a:ln>
                  <a:solidFill>
                    <a:srgbClr val="358123"/>
                  </a:solidFill>
                  <a:effectLst/>
                  <a:uLnTx/>
                  <a:uFillTx/>
                  <a:latin typeface="微软雅黑" panose="020B0503020204020204" pitchFamily="34" charset="-122"/>
                  <a:ea typeface="微软雅黑" panose="020B0503020204020204" pitchFamily="34" charset="-122"/>
                  <a:cs typeface="+mn-cs"/>
                </a:rPr>
                <a:t>所有人员有效逃生，避免烟雾窒息</a:t>
              </a:r>
            </a:p>
          </p:txBody>
        </p:sp>
      </p:grpSp>
      <p:sp>
        <p:nvSpPr>
          <p:cNvPr id="38" name="文本框 3"/>
          <p:cNvSpPr txBox="1"/>
          <p:nvPr/>
        </p:nvSpPr>
        <p:spPr>
          <a:xfrm>
            <a:off x="2329116" y="94566"/>
            <a:ext cx="3865245" cy="64516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dirty="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逃生帮助</a:t>
            </a:r>
          </a:p>
        </p:txBody>
      </p:sp>
      <p:sp>
        <p:nvSpPr>
          <p:cNvPr id="39" name="矩形 38"/>
          <p:cNvSpPr/>
          <p:nvPr/>
        </p:nvSpPr>
        <p:spPr>
          <a:xfrm>
            <a:off x="1087452" y="2384016"/>
            <a:ext cx="100540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要点</a:t>
            </a:r>
          </a:p>
        </p:txBody>
      </p:sp>
      <p:sp>
        <p:nvSpPr>
          <p:cNvPr id="6" name="文本框 5"/>
          <p:cNvSpPr txBox="1"/>
          <p:nvPr/>
        </p:nvSpPr>
        <p:spPr>
          <a:xfrm>
            <a:off x="2744513" y="2448786"/>
            <a:ext cx="8000433" cy="30469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        火灾</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发生后，烟雾是人员伤亡的第一杀手。因此，车站应当指导人员逃生时，尽量捂住口鼻，低头弯腰贴地快速跑出烟雾区，减少烟气吸入，避免中毒。</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left)">
                                      <p:cBhvr>
                                        <p:cTn id="8" dur="500"/>
                                        <p:tgtEl>
                                          <p:spTgt spid="38"/>
                                        </p:tgtEl>
                                      </p:cBhvr>
                                    </p:animEffect>
                                  </p:childTnLst>
                                </p:cTn>
                              </p:par>
                            </p:childTnLst>
                          </p:cTn>
                        </p:par>
                        <p:par>
                          <p:cTn id="9" fill="hold">
                            <p:stCondLst>
                              <p:cond delay="649"/>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149"/>
                            </p:stCondLst>
                            <p:childTnLst>
                              <p:par>
                                <p:cTn id="14" presetID="49" presetClass="entr" presetSubtype="0"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750" fill="hold"/>
                                        <p:tgtEl>
                                          <p:spTgt spid="40"/>
                                        </p:tgtEl>
                                        <p:attrNameLst>
                                          <p:attrName>ppt_w</p:attrName>
                                        </p:attrNameLst>
                                      </p:cBhvr>
                                      <p:tavLst>
                                        <p:tav tm="0">
                                          <p:val>
                                            <p:fltVal val="0"/>
                                          </p:val>
                                        </p:tav>
                                        <p:tav tm="100000">
                                          <p:val>
                                            <p:strVal val="#ppt_w"/>
                                          </p:val>
                                        </p:tav>
                                      </p:tavLst>
                                    </p:anim>
                                    <p:anim calcmode="lin" valueType="num">
                                      <p:cBhvr>
                                        <p:cTn id="17" dur="750" fill="hold"/>
                                        <p:tgtEl>
                                          <p:spTgt spid="40"/>
                                        </p:tgtEl>
                                        <p:attrNameLst>
                                          <p:attrName>ppt_h</p:attrName>
                                        </p:attrNameLst>
                                      </p:cBhvr>
                                      <p:tavLst>
                                        <p:tav tm="0">
                                          <p:val>
                                            <p:fltVal val="0"/>
                                          </p:val>
                                        </p:tav>
                                        <p:tav tm="100000">
                                          <p:val>
                                            <p:strVal val="#ppt_h"/>
                                          </p:val>
                                        </p:tav>
                                      </p:tavLst>
                                    </p:anim>
                                    <p:anim calcmode="lin" valueType="num">
                                      <p:cBhvr>
                                        <p:cTn id="18" dur="750" fill="hold"/>
                                        <p:tgtEl>
                                          <p:spTgt spid="40"/>
                                        </p:tgtEl>
                                        <p:attrNameLst>
                                          <p:attrName>style.rotation</p:attrName>
                                        </p:attrNameLst>
                                      </p:cBhvr>
                                      <p:tavLst>
                                        <p:tav tm="0">
                                          <p:val>
                                            <p:fltVal val="360"/>
                                          </p:val>
                                        </p:tav>
                                        <p:tav tm="100000">
                                          <p:val>
                                            <p:fltVal val="0"/>
                                          </p:val>
                                        </p:tav>
                                      </p:tavLst>
                                    </p:anim>
                                    <p:animEffect transition="in" filter="fade">
                                      <p:cBhvr>
                                        <p:cTn id="19" dur="750"/>
                                        <p:tgtEl>
                                          <p:spTgt spid="40"/>
                                        </p:tgtEl>
                                      </p:cBhvr>
                                    </p:animEffect>
                                  </p:childTnLst>
                                </p:cTn>
                              </p:par>
                            </p:childTnLst>
                          </p:cTn>
                        </p:par>
                        <p:par>
                          <p:cTn id="20" fill="hold">
                            <p:stCondLst>
                              <p:cond delay="2149"/>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9"/>
                                        </p:tgtEl>
                                        <p:attrNameLst>
                                          <p:attrName>ppt_y</p:attrName>
                                        </p:attrNameLst>
                                      </p:cBhvr>
                                      <p:tavLst>
                                        <p:tav tm="0">
                                          <p:val>
                                            <p:strVal val="#ppt_y"/>
                                          </p:val>
                                        </p:tav>
                                        <p:tav tm="100000">
                                          <p:val>
                                            <p:strVal val="#ppt_y"/>
                                          </p:val>
                                        </p:tav>
                                      </p:tavLst>
                                    </p:anim>
                                    <p:anim calcmode="lin" valueType="num">
                                      <p:cBhvr>
                                        <p:cTn id="25"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9"/>
                                        </p:tgtEl>
                                      </p:cBhvr>
                                    </p:animEffect>
                                  </p:childTnLst>
                                </p:cTn>
                              </p:par>
                            </p:childTnLst>
                          </p:cTn>
                        </p:par>
                        <p:par>
                          <p:cTn id="28" fill="hold">
                            <p:stCondLst>
                              <p:cond delay="2449"/>
                            </p:stCondLst>
                            <p:childTnLst>
                              <p:par>
                                <p:cTn id="29" presetID="2" presetClass="entr" presetSubtype="4"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9"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14236" y="1147687"/>
            <a:ext cx="12211050" cy="0"/>
          </a:xfrm>
          <a:prstGeom prst="line">
            <a:avLst/>
          </a:prstGeom>
          <a:ln w="50800">
            <a:solidFill>
              <a:srgbClr val="F57B17"/>
            </a:solidFill>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616520" y="1255561"/>
            <a:ext cx="1844675" cy="1844675"/>
            <a:chOff x="616520" y="1944536"/>
            <a:chExt cx="1844675" cy="1844675"/>
          </a:xfrm>
        </p:grpSpPr>
        <p:sp>
          <p:nvSpPr>
            <p:cNvPr id="3" name="泪滴形 2"/>
            <p:cNvSpPr/>
            <p:nvPr/>
          </p:nvSpPr>
          <p:spPr>
            <a:xfrm>
              <a:off x="616520" y="1944536"/>
              <a:ext cx="1844675" cy="1844675"/>
            </a:xfrm>
            <a:prstGeom prst="teardrop">
              <a:avLst/>
            </a:prstGeom>
            <a:solidFill>
              <a:srgbClr val="60A7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图片 3"/>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54601" y="2060575"/>
              <a:ext cx="1038254" cy="103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组合 40"/>
          <p:cNvGrpSpPr/>
          <p:nvPr/>
        </p:nvGrpSpPr>
        <p:grpSpPr>
          <a:xfrm>
            <a:off x="2744307" y="1607171"/>
            <a:ext cx="9057516" cy="741707"/>
            <a:chOff x="3239111" y="3865145"/>
            <a:chExt cx="2211985" cy="741526"/>
          </a:xfrm>
        </p:grpSpPr>
        <p:cxnSp>
          <p:nvCxnSpPr>
            <p:cNvPr id="9" name="直接连接符 8"/>
            <p:cNvCxnSpPr/>
            <p:nvPr/>
          </p:nvCxnSpPr>
          <p:spPr>
            <a:xfrm>
              <a:off x="3264984" y="4606671"/>
              <a:ext cx="218611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239111" y="3865145"/>
              <a:ext cx="2182085" cy="7065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a:ln>
                    <a:noFill/>
                  </a:ln>
                  <a:solidFill>
                    <a:srgbClr val="358123"/>
                  </a:solidFill>
                  <a:effectLst/>
                  <a:uLnTx/>
                  <a:uFillTx/>
                  <a:latin typeface="微软雅黑" panose="020B0503020204020204" pitchFamily="34" charset="-122"/>
                  <a:ea typeface="微软雅黑" panose="020B0503020204020204" pitchFamily="34" charset="-122"/>
                  <a:cs typeface="+mn-cs"/>
                </a:rPr>
                <a:t>(2)</a:t>
              </a:r>
              <a:r>
                <a:rPr kumimoji="0" lang="zh-CN" altLang="en-US" sz="4000" b="1" i="0" u="none" strike="noStrike" kern="1200" cap="none" spc="0" normalizeH="0" baseline="0" noProof="0">
                  <a:ln>
                    <a:noFill/>
                  </a:ln>
                  <a:solidFill>
                    <a:srgbClr val="358123"/>
                  </a:solidFill>
                  <a:effectLst/>
                  <a:uLnTx/>
                  <a:uFillTx/>
                  <a:latin typeface="微软雅黑" panose="020B0503020204020204" pitchFamily="34" charset="-122"/>
                  <a:ea typeface="微软雅黑" panose="020B0503020204020204" pitchFamily="34" charset="-122"/>
                  <a:cs typeface="+mn-cs"/>
                </a:rPr>
                <a:t>启动</a:t>
              </a:r>
              <a:r>
                <a:rPr kumimoji="0" lang="zh-CN" altLang="en-US" sz="4000" b="1" i="0" u="none" strike="noStrike" kern="1200" cap="none" spc="0" normalizeH="0" baseline="0" noProof="0" dirty="0">
                  <a:ln>
                    <a:noFill/>
                  </a:ln>
                  <a:solidFill>
                    <a:srgbClr val="358123"/>
                  </a:solidFill>
                  <a:effectLst/>
                  <a:uLnTx/>
                  <a:uFillTx/>
                  <a:latin typeface="微软雅黑" panose="020B0503020204020204" pitchFamily="34" charset="-122"/>
                  <a:ea typeface="微软雅黑" panose="020B0503020204020204" pitchFamily="34" charset="-122"/>
                  <a:cs typeface="+mn-cs"/>
                </a:rPr>
                <a:t>隧道排风排烟系统</a:t>
              </a:r>
            </a:p>
          </p:txBody>
        </p:sp>
      </p:grpSp>
      <p:sp>
        <p:nvSpPr>
          <p:cNvPr id="38" name="文本框 3"/>
          <p:cNvSpPr txBox="1"/>
          <p:nvPr/>
        </p:nvSpPr>
        <p:spPr>
          <a:xfrm>
            <a:off x="2329116" y="94566"/>
            <a:ext cx="3865245" cy="64516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dirty="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逃生帮助</a:t>
            </a:r>
          </a:p>
        </p:txBody>
      </p:sp>
      <p:sp>
        <p:nvSpPr>
          <p:cNvPr id="39" name="矩形 38"/>
          <p:cNvSpPr/>
          <p:nvPr/>
        </p:nvSpPr>
        <p:spPr>
          <a:xfrm>
            <a:off x="982638" y="2411117"/>
            <a:ext cx="1005403" cy="584775"/>
          </a:xfrm>
          <a:prstGeom prst="rect">
            <a:avLst/>
          </a:prstGeom>
        </p:spPr>
        <p:txBody>
          <a:bodyPr wrap="none">
            <a:spAutoFit/>
          </a:bodyPr>
          <a:lstStyle/>
          <a:p>
            <a:pPr>
              <a:defRPr/>
            </a:pPr>
            <a:r>
              <a:rPr lang="zh-CN" altLang="en-US" sz="3200" b="1" dirty="0">
                <a:solidFill>
                  <a:prstClr val="white"/>
                </a:solidFill>
                <a:latin typeface="微软雅黑" panose="020B0503020204020204" pitchFamily="34" charset="-122"/>
                <a:ea typeface="微软雅黑" panose="020B0503020204020204" pitchFamily="34" charset="-122"/>
              </a:rPr>
              <a:t>要点</a:t>
            </a:r>
          </a:p>
        </p:txBody>
      </p:sp>
      <p:sp>
        <p:nvSpPr>
          <p:cNvPr id="6" name="文本框 5"/>
          <p:cNvSpPr txBox="1"/>
          <p:nvPr/>
        </p:nvSpPr>
        <p:spPr>
          <a:xfrm>
            <a:off x="3070870" y="2725751"/>
            <a:ext cx="8000433"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        启动</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隧道排风排烟系统，输送新鲜空气，将烟雾向远离乘客疏散方向的一端排出。</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left)">
                                      <p:cBhvr>
                                        <p:cTn id="8" dur="500"/>
                                        <p:tgtEl>
                                          <p:spTgt spid="38"/>
                                        </p:tgtEl>
                                      </p:cBhvr>
                                    </p:animEffect>
                                  </p:childTnLst>
                                </p:cTn>
                              </p:par>
                            </p:childTnLst>
                          </p:cTn>
                        </p:par>
                        <p:par>
                          <p:cTn id="9" fill="hold">
                            <p:stCondLst>
                              <p:cond delay="649"/>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149"/>
                            </p:stCondLst>
                            <p:childTnLst>
                              <p:par>
                                <p:cTn id="14" presetID="49" presetClass="entr" presetSubtype="0"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750" fill="hold"/>
                                        <p:tgtEl>
                                          <p:spTgt spid="40"/>
                                        </p:tgtEl>
                                        <p:attrNameLst>
                                          <p:attrName>ppt_w</p:attrName>
                                        </p:attrNameLst>
                                      </p:cBhvr>
                                      <p:tavLst>
                                        <p:tav tm="0">
                                          <p:val>
                                            <p:fltVal val="0"/>
                                          </p:val>
                                        </p:tav>
                                        <p:tav tm="100000">
                                          <p:val>
                                            <p:strVal val="#ppt_w"/>
                                          </p:val>
                                        </p:tav>
                                      </p:tavLst>
                                    </p:anim>
                                    <p:anim calcmode="lin" valueType="num">
                                      <p:cBhvr>
                                        <p:cTn id="17" dur="750" fill="hold"/>
                                        <p:tgtEl>
                                          <p:spTgt spid="40"/>
                                        </p:tgtEl>
                                        <p:attrNameLst>
                                          <p:attrName>ppt_h</p:attrName>
                                        </p:attrNameLst>
                                      </p:cBhvr>
                                      <p:tavLst>
                                        <p:tav tm="0">
                                          <p:val>
                                            <p:fltVal val="0"/>
                                          </p:val>
                                        </p:tav>
                                        <p:tav tm="100000">
                                          <p:val>
                                            <p:strVal val="#ppt_h"/>
                                          </p:val>
                                        </p:tav>
                                      </p:tavLst>
                                    </p:anim>
                                    <p:anim calcmode="lin" valueType="num">
                                      <p:cBhvr>
                                        <p:cTn id="18" dur="750" fill="hold"/>
                                        <p:tgtEl>
                                          <p:spTgt spid="40"/>
                                        </p:tgtEl>
                                        <p:attrNameLst>
                                          <p:attrName>style.rotation</p:attrName>
                                        </p:attrNameLst>
                                      </p:cBhvr>
                                      <p:tavLst>
                                        <p:tav tm="0">
                                          <p:val>
                                            <p:fltVal val="360"/>
                                          </p:val>
                                        </p:tav>
                                        <p:tav tm="100000">
                                          <p:val>
                                            <p:fltVal val="0"/>
                                          </p:val>
                                        </p:tav>
                                      </p:tavLst>
                                    </p:anim>
                                    <p:animEffect transition="in" filter="fade">
                                      <p:cBhvr>
                                        <p:cTn id="19" dur="750"/>
                                        <p:tgtEl>
                                          <p:spTgt spid="40"/>
                                        </p:tgtEl>
                                      </p:cBhvr>
                                    </p:animEffect>
                                  </p:childTnLst>
                                </p:cTn>
                              </p:par>
                            </p:childTnLst>
                          </p:cTn>
                        </p:par>
                        <p:par>
                          <p:cTn id="20" fill="hold">
                            <p:stCondLst>
                              <p:cond delay="2149"/>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9"/>
                                        </p:tgtEl>
                                        <p:attrNameLst>
                                          <p:attrName>ppt_y</p:attrName>
                                        </p:attrNameLst>
                                      </p:cBhvr>
                                      <p:tavLst>
                                        <p:tav tm="0">
                                          <p:val>
                                            <p:strVal val="#ppt_y"/>
                                          </p:val>
                                        </p:tav>
                                        <p:tav tm="100000">
                                          <p:val>
                                            <p:strVal val="#ppt_y"/>
                                          </p:val>
                                        </p:tav>
                                      </p:tavLst>
                                    </p:anim>
                                    <p:anim calcmode="lin" valueType="num">
                                      <p:cBhvr>
                                        <p:cTn id="25"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9"/>
                                        </p:tgtEl>
                                      </p:cBhvr>
                                    </p:animEffect>
                                  </p:childTnLst>
                                </p:cTn>
                              </p:par>
                            </p:childTnLst>
                          </p:cTn>
                        </p:par>
                        <p:par>
                          <p:cTn id="28" fill="hold">
                            <p:stCondLst>
                              <p:cond delay="2449"/>
                            </p:stCondLst>
                            <p:childTnLst>
                              <p:par>
                                <p:cTn id="29" presetID="2" presetClass="entr" presetSubtype="4"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9"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WORDART_ART_GROUPID" val="6f16cc835b5b480ca432338daba4b173"/>
  <p:tag name="WORDART_ART_TYPE" val="TextPicture"/>
  <p:tag name="WORDART_ART_POSITION" val="0,217,70"/>
  <p:tag name="WORDART_ART_TEXTS" val="会造成缺氧,4;烟气大视野比较差,3;灭火难度大,2;烟雾会让人窒息,4;出口和路线少,2;出口远,1"/>
  <p:tag name="WORDART_ART_PARAMS" val="False,,553416,333,10,SimHei,黑体,1,0.9,400,200,54,0,,#FF0000;#0000FF"/>
</p:tagLst>
</file>

<file path=ppt/tags/tag5.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834</Words>
  <Application>Microsoft Office PowerPoint</Application>
  <PresentationFormat>自定义</PresentationFormat>
  <Paragraphs>91</Paragraphs>
  <Slides>23</Slides>
  <Notes>18</Notes>
  <HiddenSlides>0</HiddenSlides>
  <MMClips>1</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23</vt:i4>
      </vt:variant>
    </vt:vector>
  </HeadingPairs>
  <TitlesOfParts>
    <vt:vector size="34" baseType="lpstr">
      <vt:lpstr>仿宋</vt:lpstr>
      <vt:lpstr>华文中宋</vt:lpstr>
      <vt:lpstr>宋体</vt:lpstr>
      <vt:lpstr>微软雅黑</vt:lpstr>
      <vt:lpstr>Arial</vt:lpstr>
      <vt:lpstr>Calibri</vt:lpstr>
      <vt:lpstr>Calibri Light</vt:lpstr>
      <vt:lpstr>Impact</vt:lpstr>
      <vt:lpstr>Office 主题​​</vt:lpstr>
      <vt:lpstr>自定义设计方案</vt:lpstr>
      <vt:lpstr>1_自定义设计方案</vt:lpstr>
      <vt:lpstr>PowerPoint 演示文稿</vt:lpstr>
      <vt:lpstr>PowerPoint 演示文稿</vt:lpstr>
      <vt:lpstr>要点复习</vt:lpstr>
      <vt:lpstr>要点复习</vt:lpstr>
      <vt:lpstr>要点复习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350</cp:revision>
  <dcterms:created xsi:type="dcterms:W3CDTF">2016-04-14T03:39:00Z</dcterms:created>
  <dcterms:modified xsi:type="dcterms:W3CDTF">2023-09-02T06:01:31Z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