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58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8" y="44"/>
      </p:cViewPr>
      <p:guideLst>
        <p:guide orient="horz" pos="212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97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11.png"/><Relationship Id="rId2" Type="http://schemas.openxmlformats.org/officeDocument/2006/relationships/tags" Target="../tags/tag86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Relationship Id="rId3" Type="http://schemas.openxmlformats.org/officeDocument/2006/relationships/image" Target="../media/image13.png"/><Relationship Id="rId2" Type="http://schemas.openxmlformats.org/officeDocument/2006/relationships/tags" Target="../tags/tag89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1.xml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15.png"/><Relationship Id="rId2" Type="http://schemas.openxmlformats.org/officeDocument/2006/relationships/tags" Target="../tags/tag9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4.xml"/><Relationship Id="rId2" Type="http://schemas.openxmlformats.org/officeDocument/2006/relationships/image" Target="../media/image16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Relationship Id="rId3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9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Relationship Id="rId3" Type="http://schemas.openxmlformats.org/officeDocument/2006/relationships/image" Target="../media/image7.png"/><Relationship Id="rId2" Type="http://schemas.openxmlformats.org/officeDocument/2006/relationships/tags" Target="../tags/tag80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2.xm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9.png"/><Relationship Id="rId2" Type="http://schemas.openxmlformats.org/officeDocument/2006/relationships/tags" Target="../tags/tag83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36887" y="1989476"/>
            <a:ext cx="10852237" cy="899167"/>
          </a:xfrm>
        </p:spPr>
        <p:txBody>
          <a:bodyPr/>
          <a:lstStyle/>
          <a:p>
            <a:r>
              <a:rPr lang="zh-CN" altLang="zh-CN" sz="6000">
                <a:solidFill>
                  <a:srgbClr val="FFFF00"/>
                </a:solidFill>
                <a:ea typeface="宋体" panose="02010600030101010101" pitchFamily="2" charset="-122"/>
              </a:rPr>
              <a:t>江苏省泰兴中等专业学校</a:t>
            </a:r>
            <a:endParaRPr lang="zh-CN" altLang="zh-CN" sz="600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36930" y="3325495"/>
            <a:ext cx="10826750" cy="1157605"/>
          </a:xfrm>
        </p:spPr>
        <p:txBody>
          <a:bodyPr/>
          <a:lstStyle/>
          <a:p>
            <a:pPr algn="ctr"/>
            <a:r>
              <a:rPr lang="zh-CN" altLang="en-US" sz="3200">
                <a:solidFill>
                  <a:srgbClr val="7030A0"/>
                </a:solidFill>
              </a:rPr>
              <a:t>单招部宿舍内务要求</a:t>
            </a:r>
            <a:endParaRPr lang="en-US" altLang="zh-CN" sz="3200">
              <a:solidFill>
                <a:srgbClr val="7030A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5" y="578485"/>
            <a:ext cx="9434195" cy="5314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9105" y="260350"/>
            <a:ext cx="10852150" cy="624840"/>
          </a:xfrm>
        </p:spPr>
        <p:txBody>
          <a:bodyPr/>
          <a:lstStyle/>
          <a:p>
            <a:r>
              <a:rPr lang="zh-CN" altLang="en-US">
                <a:solidFill>
                  <a:srgbClr val="00B050"/>
                </a:solidFill>
              </a:rPr>
              <a:t>三、桌面整理要求</a:t>
            </a:r>
            <a:endParaRPr lang="zh-CN" altLang="en-US">
              <a:solidFill>
                <a:srgbClr val="00B050"/>
              </a:solidFill>
            </a:endParaRPr>
          </a:p>
        </p:txBody>
      </p:sp>
      <p:pic>
        <p:nvPicPr>
          <p:cNvPr id="6" name="图片 5" descr="图片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" y="885190"/>
            <a:ext cx="8460740" cy="47656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1086485"/>
            <a:ext cx="8145145" cy="4251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955" y="341630"/>
            <a:ext cx="10852237" cy="624845"/>
          </a:xfrm>
        </p:spPr>
        <p:txBody>
          <a:bodyPr/>
          <a:lstStyle/>
          <a:p>
            <a:r>
              <a:rPr lang="zh-CN" altLang="en-US">
                <a:solidFill>
                  <a:schemeClr val="accent6"/>
                </a:solidFill>
                <a:ea typeface="宋体" panose="02010600030101010101" pitchFamily="2" charset="-122"/>
              </a:rPr>
              <a:t>四、生活用品摆放要求</a:t>
            </a:r>
            <a:endParaRPr lang="zh-CN" altLang="en-US">
              <a:solidFill>
                <a:schemeClr val="accent6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 descr="图片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310005"/>
            <a:ext cx="8140700" cy="43135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1372235"/>
            <a:ext cx="7914005" cy="41135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8430" y="274955"/>
            <a:ext cx="10852237" cy="624845"/>
          </a:xfrm>
        </p:spPr>
        <p:txBody>
          <a:bodyPr/>
          <a:lstStyle/>
          <a:p>
            <a:r>
              <a:rPr lang="zh-CN" altLang="en-US">
                <a:solidFill>
                  <a:schemeClr val="accent6"/>
                </a:solidFill>
              </a:rPr>
              <a:t>五、阳台要求</a:t>
            </a:r>
            <a:endParaRPr lang="zh-CN" altLang="en-US">
              <a:solidFill>
                <a:schemeClr val="accent6"/>
              </a:solidFill>
            </a:endParaRPr>
          </a:p>
        </p:txBody>
      </p:sp>
      <p:pic>
        <p:nvPicPr>
          <p:cNvPr id="6" name="图片 5" descr="图片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" y="1549400"/>
            <a:ext cx="7182485" cy="40455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65057" y="264181"/>
            <a:ext cx="10852237" cy="899167"/>
          </a:xfrm>
        </p:spPr>
        <p:txBody>
          <a:bodyPr/>
          <a:lstStyle/>
          <a:p>
            <a:pPr algn="l"/>
            <a:r>
              <a:rPr lang="zh-CN" altLang="en-US" sz="3600">
                <a:solidFill>
                  <a:schemeClr val="accent6"/>
                </a:solidFill>
              </a:rPr>
              <a:t>六、洗手间要求</a:t>
            </a:r>
            <a:endParaRPr lang="zh-CN" altLang="en-US" sz="3600">
              <a:solidFill>
                <a:schemeClr val="accent6"/>
              </a:solidFill>
            </a:endParaRPr>
          </a:p>
        </p:txBody>
      </p:sp>
      <p:pic>
        <p:nvPicPr>
          <p:cNvPr id="10" name="图片 9" descr="图片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" y="953770"/>
            <a:ext cx="6925310" cy="4799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5575" y="1158875"/>
            <a:ext cx="11366500" cy="4431030"/>
          </a:xfrm>
        </p:spPr>
        <p:txBody>
          <a:bodyPr/>
          <a:lstStyle/>
          <a:p>
            <a:pPr algn="l"/>
            <a:r>
              <a:rPr lang="en-US" altLang="zh-CN" sz="4400">
                <a:solidFill>
                  <a:srgbClr val="FF0000"/>
                </a:solidFill>
              </a:rPr>
              <a:t>  </a:t>
            </a:r>
            <a:r>
              <a:rPr lang="zh-CN" altLang="en-US" sz="4400">
                <a:solidFill>
                  <a:srgbClr val="FF0000"/>
                </a:solidFill>
              </a:rPr>
              <a:t>宿舍是我们共同的家，</a:t>
            </a:r>
            <a:endParaRPr lang="zh-CN" altLang="en-US" sz="4400">
              <a:solidFill>
                <a:srgbClr val="FF0000"/>
              </a:solidFill>
            </a:endParaRPr>
          </a:p>
          <a:p>
            <a:pPr algn="l"/>
            <a:r>
              <a:rPr lang="zh-CN" altLang="en-US" sz="4400">
                <a:solidFill>
                  <a:srgbClr val="FF0000"/>
                </a:solidFill>
              </a:rPr>
              <a:t>               请好好打扫它！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78034" y="1979358"/>
            <a:ext cx="1450691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8877" y="1423026"/>
            <a:ext cx="929005" cy="525145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>
                <a:uFillTx/>
                <a:latin typeface="+mj-lt"/>
                <a:ea typeface="+mj-ea"/>
                <a:cs typeface="+mj-cs"/>
              </a:rPr>
              <a:t>目录</a:t>
            </a:r>
            <a:endParaRPr lang="zh-CN" altLang="en-US" sz="2400"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V="1">
            <a:off x="2059186" y="1956546"/>
            <a:ext cx="1088390" cy="120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148553" y="2390163"/>
            <a:ext cx="5952199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spc="120">
                <a:solidFill>
                  <a:srgbClr val="FF0000"/>
                </a:solidFill>
                <a:sym typeface="+mn-ea"/>
              </a:rPr>
              <a:t>单招部宿舍卫生准则</a:t>
            </a:r>
            <a:endParaRPr lang="zh-CN" altLang="en-US" sz="3200" spc="12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430912" y="2392671"/>
            <a:ext cx="71755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>
                    <a:alpha val="42000"/>
                  </a:srgbClr>
                </a:solidFill>
              </a:rPr>
              <a:t>01</a:t>
            </a:r>
            <a:endParaRPr lang="en-US" altLang="zh-CN" sz="3200" dirty="0">
              <a:solidFill>
                <a:srgbClr val="FF0000">
                  <a:alpha val="42000"/>
                </a:srgbClr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148553" y="3183436"/>
            <a:ext cx="5952199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spc="120">
                <a:solidFill>
                  <a:srgbClr val="FF0000"/>
                </a:solidFill>
                <a:sym typeface="+mn-ea"/>
              </a:rPr>
              <a:t>优秀宿舍展</a:t>
            </a:r>
            <a:endParaRPr lang="zh-CN" altLang="en-US" sz="3200" spc="12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430912" y="3138954"/>
            <a:ext cx="71755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>
                    <a:alpha val="42000"/>
                  </a:srgbClr>
                </a:solidFill>
              </a:rPr>
              <a:t>02</a:t>
            </a:r>
            <a:endParaRPr lang="en-US" altLang="zh-CN" sz="3200" dirty="0">
              <a:solidFill>
                <a:srgbClr val="FF0000">
                  <a:alpha val="42000"/>
                </a:srgbClr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882" y="337206"/>
            <a:ext cx="10852237" cy="899167"/>
          </a:xfrm>
        </p:spPr>
        <p:txBody>
          <a:bodyPr/>
          <a:lstStyle/>
          <a:p>
            <a:pPr algn="l"/>
            <a:r>
              <a:rPr lang="zh-CN" altLang="en-US" sz="4000">
                <a:solidFill>
                  <a:srgbClr val="FF0000"/>
                </a:solidFill>
              </a:rPr>
              <a:t>宿舍打扫准则：</a:t>
            </a:r>
            <a:br>
              <a:rPr lang="zh-CN" altLang="en-US" sz="3600">
                <a:solidFill>
                  <a:srgbClr val="FF0000"/>
                </a:solidFill>
              </a:rPr>
            </a:br>
            <a:br>
              <a:rPr lang="zh-CN" altLang="en-US" sz="3600">
                <a:solidFill>
                  <a:srgbClr val="FF0000"/>
                </a:solidFill>
              </a:rPr>
            </a:br>
            <a:r>
              <a:rPr lang="en-US" altLang="zh-CN" sz="2400"/>
              <a:t>1</a:t>
            </a:r>
            <a:r>
              <a:rPr lang="zh-CN" altLang="en-US" sz="2400">
                <a:ea typeface="宋体" panose="02010600030101010101" pitchFamily="2" charset="-122"/>
              </a:rPr>
              <a:t>、床上被子、枕头因整齐划一，床单平整，无杂物（扣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2</a:t>
            </a:r>
            <a:r>
              <a:rPr lang="zh-CN" altLang="en-US" sz="2400">
                <a:ea typeface="宋体" panose="02010600030101010101" pitchFamily="2" charset="-122"/>
              </a:rPr>
              <a:t>、鞋子摆放整齐划一（扣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3</a:t>
            </a:r>
            <a:r>
              <a:rPr lang="zh-CN" altLang="en-US" sz="2400">
                <a:ea typeface="宋体" panose="02010600030101010101" pitchFamily="2" charset="-122"/>
              </a:rPr>
              <a:t>、空铺物品因统一摆放（扣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4</a:t>
            </a:r>
            <a:r>
              <a:rPr lang="zh-CN" altLang="en-US" sz="2400">
                <a:ea typeface="宋体" panose="02010600030101010101" pitchFamily="2" charset="-122"/>
              </a:rPr>
              <a:t>、劳动工具摆放整齐（扣一分）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5</a:t>
            </a:r>
            <a:r>
              <a:rPr lang="zh-CN" altLang="en-US" sz="2400">
                <a:ea typeface="宋体" panose="02010600030101010101" pitchFamily="2" charset="-122"/>
              </a:rPr>
              <a:t>、个人物品摆放整齐划一（扣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6</a:t>
            </a:r>
            <a:r>
              <a:rPr lang="zh-CN" altLang="en-US" sz="2400">
                <a:ea typeface="宋体" panose="02010600030101010101" pitchFamily="2" charset="-122"/>
              </a:rPr>
              <a:t>、门窗不清理、用纸遮住门玻璃（各扣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7</a:t>
            </a:r>
            <a:r>
              <a:rPr lang="zh-CN" altLang="en-US" sz="2400">
                <a:ea typeface="宋体" panose="02010600030101010101" pitchFamily="2" charset="-122"/>
              </a:rPr>
              <a:t>、桌面清理不干净（扣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8</a:t>
            </a:r>
            <a:r>
              <a:rPr lang="zh-CN" altLang="en-US" sz="2400">
                <a:ea typeface="宋体" panose="02010600030101010101" pitchFamily="2" charset="-122"/>
              </a:rPr>
              <a:t>、地面清理，如有杂物（扣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9</a:t>
            </a:r>
            <a:r>
              <a:rPr lang="zh-CN" altLang="en-US" sz="2400">
                <a:ea typeface="宋体" panose="02010600030101010101" pitchFamily="2" charset="-122"/>
              </a:rPr>
              <a:t>、宿舍脏乱差（</a:t>
            </a:r>
            <a:r>
              <a:rPr lang="zh-CN" altLang="en-US" sz="2400">
                <a:ea typeface="宋体" panose="02010600030101010101" pitchFamily="2" charset="-122"/>
                <a:sym typeface="+mn-ea"/>
              </a:rPr>
              <a:t>扣</a:t>
            </a:r>
            <a:r>
              <a:rPr lang="en-US" altLang="zh-CN" sz="2400">
                <a:ea typeface="宋体" panose="02010600030101010101" pitchFamily="2" charset="-122"/>
              </a:rPr>
              <a:t>5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10</a:t>
            </a:r>
            <a:r>
              <a:rPr lang="zh-CN" altLang="en-US" sz="2400">
                <a:ea typeface="宋体" panose="02010600030101010101" pitchFamily="2" charset="-122"/>
              </a:rPr>
              <a:t>、垃圾桶未倒（</a:t>
            </a:r>
            <a:r>
              <a:rPr lang="zh-CN" altLang="en-US" sz="2400">
                <a:ea typeface="宋体" panose="02010600030101010101" pitchFamily="2" charset="-122"/>
                <a:sym typeface="+mn-ea"/>
              </a:rPr>
              <a:t>扣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11</a:t>
            </a:r>
            <a:r>
              <a:rPr lang="zh-CN" altLang="en-US" sz="2400">
                <a:ea typeface="宋体" panose="02010600030101010101" pitchFamily="2" charset="-122"/>
              </a:rPr>
              <a:t>、宿舍发现违禁品（</a:t>
            </a:r>
            <a:r>
              <a:rPr lang="zh-CN" altLang="en-US" sz="2400">
                <a:ea typeface="宋体" panose="02010600030101010101" pitchFamily="2" charset="-122"/>
                <a:sym typeface="+mn-ea"/>
              </a:rPr>
              <a:t>扣</a:t>
            </a:r>
            <a:r>
              <a:rPr lang="en-US" altLang="zh-CN" sz="2400">
                <a:ea typeface="宋体" panose="02010600030101010101" pitchFamily="2" charset="-122"/>
              </a:rPr>
              <a:t>5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2400">
                <a:ea typeface="宋体" panose="02010600030101010101" pitchFamily="2" charset="-122"/>
              </a:rPr>
            </a:br>
            <a:r>
              <a:rPr lang="en-US" altLang="zh-CN" sz="2400">
                <a:ea typeface="宋体" panose="02010600030101010101" pitchFamily="2" charset="-122"/>
              </a:rPr>
              <a:t>12</a:t>
            </a:r>
            <a:r>
              <a:rPr lang="zh-CN" altLang="en-US" sz="2400">
                <a:ea typeface="宋体" panose="02010600030101010101" pitchFamily="2" charset="-122"/>
              </a:rPr>
              <a:t>、被评为标兵宿舍（加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altLang="en-US" sz="2400">
                <a:ea typeface="宋体" panose="02010600030101010101" pitchFamily="2" charset="-122"/>
              </a:rPr>
              <a:t>分）</a:t>
            </a:r>
            <a:br>
              <a:rPr lang="zh-CN" altLang="en-US" sz="1800">
                <a:ea typeface="宋体" panose="02010600030101010101" pitchFamily="2" charset="-122"/>
              </a:rPr>
            </a:br>
            <a:endParaRPr lang="zh-CN" altLang="en-US" sz="1800"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69882" y="2225061"/>
            <a:ext cx="10852237" cy="899167"/>
          </a:xfrm>
        </p:spPr>
        <p:txBody>
          <a:bodyPr/>
          <a:lstStyle/>
          <a:p>
            <a:r>
              <a:rPr lang="zh-CN" altLang="en-US" sz="6600">
                <a:solidFill>
                  <a:schemeClr val="accent4"/>
                </a:solidFill>
              </a:rPr>
              <a:t>优秀宿舍展示</a:t>
            </a:r>
            <a:endParaRPr lang="zh-CN" altLang="en-US" sz="6600">
              <a:solidFill>
                <a:schemeClr val="accent4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080" y="266700"/>
            <a:ext cx="10852237" cy="624845"/>
          </a:xfrm>
        </p:spPr>
        <p:txBody>
          <a:bodyPr/>
          <a:lstStyle/>
          <a:p>
            <a:r>
              <a:rPr lang="zh-CN" altLang="en-US">
                <a:solidFill>
                  <a:srgbClr val="00B050"/>
                </a:solidFill>
              </a:rPr>
              <a:t>宿舍整体照片</a:t>
            </a:r>
            <a:endParaRPr lang="zh-CN" altLang="en-US">
              <a:solidFill>
                <a:srgbClr val="00B050"/>
              </a:solidFill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337945"/>
            <a:ext cx="7977505" cy="4493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" y="734695"/>
            <a:ext cx="8050530" cy="4914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1785" y="223520"/>
            <a:ext cx="10852237" cy="624845"/>
          </a:xfrm>
        </p:spPr>
        <p:txBody>
          <a:bodyPr/>
          <a:lstStyle/>
          <a:p>
            <a:r>
              <a:rPr lang="zh-CN" altLang="en-US"/>
              <a:t>一、床位及鞋子摆放要求</a:t>
            </a:r>
            <a:endParaRPr lang="zh-CN" altLang="en-US"/>
          </a:p>
        </p:txBody>
      </p:sp>
      <p:pic>
        <p:nvPicPr>
          <p:cNvPr id="6" name="图片 5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" y="1143000"/>
            <a:ext cx="8682355" cy="5111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" y="509905"/>
            <a:ext cx="8950325" cy="5443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1330" y="259715"/>
            <a:ext cx="10852237" cy="624845"/>
          </a:xfrm>
        </p:spPr>
        <p:txBody>
          <a:bodyPr/>
          <a:lstStyle/>
          <a:p>
            <a:r>
              <a:rPr lang="zh-CN" altLang="en-US">
                <a:solidFill>
                  <a:srgbClr val="00B050"/>
                </a:solidFill>
              </a:rPr>
              <a:t>二、空床整理要求</a:t>
            </a:r>
            <a:endParaRPr lang="zh-CN" altLang="en-US">
              <a:solidFill>
                <a:srgbClr val="00B050"/>
              </a:solidFill>
            </a:endParaRPr>
          </a:p>
        </p:txBody>
      </p:sp>
      <p:pic>
        <p:nvPicPr>
          <p:cNvPr id="6" name="图片 5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" y="1017905"/>
            <a:ext cx="8021320" cy="5067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4812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1956"/>
                                          </p:val>
                                        </p:tav>
                                        <p:tav tm="100000">
                                          <p:val>
                                            <p:fltVal val="0.0834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5.xml><?xml version="1.0" encoding="utf-8"?>
<p:tagLst xmlns:p="http://schemas.openxmlformats.org/presentationml/2006/main">
  <p:tag name="KSO_WM_UNIT_ISCONTENTSTITLE" val="0"/>
  <p:tag name="KSO_WM_UNIT_PRESET_TEXT" val="CONTENTS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187308_2*b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187308_2*a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187308_2*i*4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68.xml><?xml version="1.0" encoding="utf-8"?>
<p:tagLst xmlns:p="http://schemas.openxmlformats.org/presentationml/2006/main">
  <p:tag name="KSO_WM_UNIT_PRESET_TEXT" val="在此输入节标题1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187308_2*l_h_f*1_1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187308_2*l_h_i*1_1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RESET_TEXT" val="在此输入节标题2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187308_2*l_h_f*1_2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187308_2*l_h_i*1_2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SLIDE_ID" val="custom20187308_2"/>
  <p:tag name="KSO_WM_TEMPLATE_SUBCATEGORY" val="0"/>
  <p:tag name="KSO_WM_SLIDE_TYPE" val="contents"/>
  <p:tag name="KSO_WM_SLIDE_SUBTYPE" val="diag"/>
  <p:tag name="KSO_WM_SLIDE_ITEM_CNT" val="5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87308"/>
  <p:tag name="KSO_WM_SLIDE_LAYOUT" val="a_b_l"/>
  <p:tag name="KSO_WM_SLIDE_LAYOUT_CNT" val="1_1_1"/>
</p:tagLst>
</file>

<file path=ppt/tags/tag73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3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79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3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8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3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  <p:tag name="KSO_WM_SLIDE_ANIMATION_ID" val="3127454"/>
  <p:tag name="KSO_WM_SLIDE_ANIMATION_TYPE" val="0_3_2_3"/>
</p:tagLst>
</file>

<file path=ppt/tags/tag85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8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3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88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8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3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91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9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3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94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95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3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ID" val="custom20187308_3"/>
  <p:tag name="KSO_WM_TEMPLATE_SUBCATEGORY" val="0"/>
  <p:tag name="KSO_WM_SLIDE_TYPE" val="sectionTitle"/>
  <p:tag name="KSO_WM_SLIDE_SUBTYPE" val="pureTxt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87308"/>
  <p:tag name="KSO_WM_SLIDE_LAYOUT" val="a_b_e"/>
  <p:tag name="KSO_WM_SLIDE_LAYOUT_CNT" val="1_1_1"/>
</p:tagLst>
</file>

<file path=ppt/tags/tag97.xml><?xml version="1.0" encoding="utf-8"?>
<p:tagLst xmlns:p="http://schemas.openxmlformats.org/presentationml/2006/main">
  <p:tag name="COMMONDATA" val="eyJoZGlkIjoiYTkzODA2ZjcyNWY5YmE2YzRhZmFmNWI3ZGFiYWQ1MD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演示</Application>
  <PresentationFormat>宽屏</PresentationFormat>
  <Paragraphs>37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Office 主题​​</vt:lpstr>
      <vt:lpstr>江苏省泰兴中等专业学校</vt:lpstr>
      <vt:lpstr>PowerPoint 演示文稿</vt:lpstr>
      <vt:lpstr>宿舍打扫准则：  1、床上被子、枕头因整齐划一，床单平整，无杂物（扣1分） 2、鞋子摆放整齐划一（扣1分） 3、空铺物品因统一摆放（扣1分） 4、劳动工具摆放整齐（扣一分） 5、个人物品摆放整齐划一（扣1分） 6、门窗不清理、遮住门玻璃（各扣1分） 7、桌面清理不干净（扣1分） 8、地面清理，如有杂物（扣1分） 9、宿舍脏乱差（扣5分） 10、垃圾桶未倒（扣1分） 11、宿舍发现违禁品（扣5分） 12、被评为标兵宿舍（加1分） </vt:lpstr>
      <vt:lpstr>优秀宿舍展示</vt:lpstr>
      <vt:lpstr>宿舍整体照片</vt:lpstr>
      <vt:lpstr>PowerPoint 演示文稿</vt:lpstr>
      <vt:lpstr>一、床位及鞋子摆放要求</vt:lpstr>
      <vt:lpstr>PowerPoint 演示文稿</vt:lpstr>
      <vt:lpstr>二、空床整理要求</vt:lpstr>
      <vt:lpstr>PowerPoint 演示文稿</vt:lpstr>
      <vt:lpstr>三、桌面整理要求</vt:lpstr>
      <vt:lpstr>PowerPoint 演示文稿</vt:lpstr>
      <vt:lpstr>四、生活用品摆放要求</vt:lpstr>
      <vt:lpstr>PowerPoint 演示文稿</vt:lpstr>
      <vt:lpstr>五、阳台要求</vt:lpstr>
      <vt:lpstr>六、洗手间要求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江苏省泰兴中等专业学校</dc:title>
  <dc:creator/>
  <cp:lastModifiedBy>阿虎</cp:lastModifiedBy>
  <cp:revision>36</cp:revision>
  <dcterms:created xsi:type="dcterms:W3CDTF">2019-06-19T02:08:00Z</dcterms:created>
  <dcterms:modified xsi:type="dcterms:W3CDTF">2022-09-03T01:34:40Z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BB3A13393F1C497A99313086AAABF1F3</vt:lpwstr>
  </property>
</Properties>
</file>